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6858000" cx="9144000"/>
  <p:notesSz cx="6858000" cy="9144000"/>
  <p:embeddedFontLst>
    <p:embeddedFont>
      <p:font typeface="Libre Franklin"/>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63" roundtripDataSignature="AMtx7miFGsQF7lciFfrYu8SjbfPRHIGM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LibreFranklin-boldItalic.fntdata"/><Relationship Id="rId61" Type="http://schemas.openxmlformats.org/officeDocument/2006/relationships/font" Target="fonts/LibreFranklin-italic.fntdata"/><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ibreFranklin-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LibreFranklin-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p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bg>
      <p:bgPr>
        <a:solidFill>
          <a:schemeClr val="lt2"/>
        </a:solidFill>
      </p:bgPr>
    </p:bg>
    <p:spTree>
      <p:nvGrpSpPr>
        <p:cNvPr id="13" name="Shape 13"/>
        <p:cNvGrpSpPr/>
        <p:nvPr/>
      </p:nvGrpSpPr>
      <p:grpSpPr>
        <a:xfrm>
          <a:off x="0" y="0"/>
          <a:ext cx="0" cy="0"/>
          <a:chOff x="0" y="0"/>
          <a:chExt cx="0" cy="0"/>
        </a:xfrm>
      </p:grpSpPr>
      <p:sp>
        <p:nvSpPr>
          <p:cNvPr id="14" name="Google Shape;14;p54"/>
          <p:cNvSpPr txBox="1"/>
          <p:nvPr>
            <p:ph type="ctrTitle"/>
          </p:nvPr>
        </p:nvSpPr>
        <p:spPr>
          <a:xfrm>
            <a:off x="1436346" y="1788454"/>
            <a:ext cx="6270922" cy="2098226"/>
          </a:xfrm>
          <a:prstGeom prst="rect">
            <a:avLst/>
          </a:prstGeom>
          <a:noFill/>
          <a:ln>
            <a:noFill/>
          </a:ln>
        </p:spPr>
        <p:txBody>
          <a:bodyPr anchorCtr="0" anchor="b" bIns="45700" lIns="91425" spcFirstLastPara="1" rIns="91425" wrap="square" tIns="45700">
            <a:noAutofit/>
          </a:bodyPr>
          <a:lstStyle>
            <a:lvl1pPr lvl="0" rtl="1" algn="ctr">
              <a:lnSpc>
                <a:spcPct val="89000"/>
              </a:lnSpc>
              <a:spcBef>
                <a:spcPts val="0"/>
              </a:spcBef>
              <a:spcAft>
                <a:spcPts val="0"/>
              </a:spcAft>
              <a:buClr>
                <a:schemeClr val="dk2"/>
              </a:buClr>
              <a:buSzPts val="6000"/>
              <a:buFont typeface="Libre Franklin"/>
              <a:buNone/>
              <a:defRPr sz="6000" cap="non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54"/>
          <p:cNvSpPr txBox="1"/>
          <p:nvPr>
            <p:ph idx="1" type="subTitle"/>
          </p:nvPr>
        </p:nvSpPr>
        <p:spPr>
          <a:xfrm>
            <a:off x="2009930" y="3956280"/>
            <a:ext cx="5123755" cy="1086237"/>
          </a:xfrm>
          <a:prstGeom prst="rect">
            <a:avLst/>
          </a:prstGeom>
          <a:noFill/>
          <a:ln>
            <a:noFill/>
          </a:ln>
        </p:spPr>
        <p:txBody>
          <a:bodyPr anchorCtr="0" anchor="t" bIns="45700" lIns="91425" spcFirstLastPara="1" rIns="91425" wrap="square" tIns="45700">
            <a:normAutofit/>
          </a:bodyPr>
          <a:lstStyle>
            <a:lvl1pPr lvl="0" rtl="1" algn="ctr">
              <a:lnSpc>
                <a:spcPct val="112000"/>
              </a:lnSpc>
              <a:spcBef>
                <a:spcPts val="0"/>
              </a:spcBef>
              <a:spcAft>
                <a:spcPts val="0"/>
              </a:spcAft>
              <a:buClr>
                <a:schemeClr val="dk2"/>
              </a:buClr>
              <a:buSzPts val="1800"/>
              <a:buNone/>
              <a:defRPr sz="1800"/>
            </a:lvl1pPr>
            <a:lvl2pPr lvl="1" rtl="1" algn="ctr">
              <a:lnSpc>
                <a:spcPct val="94000"/>
              </a:lnSpc>
              <a:spcBef>
                <a:spcPts val="500"/>
              </a:spcBef>
              <a:spcAft>
                <a:spcPts val="0"/>
              </a:spcAft>
              <a:buClr>
                <a:schemeClr val="dk2"/>
              </a:buClr>
              <a:buSzPts val="1500"/>
              <a:buNone/>
              <a:defRPr sz="1500"/>
            </a:lvl2pPr>
            <a:lvl3pPr lvl="2" rtl="1" algn="ctr">
              <a:lnSpc>
                <a:spcPct val="94000"/>
              </a:lnSpc>
              <a:spcBef>
                <a:spcPts val="500"/>
              </a:spcBef>
              <a:spcAft>
                <a:spcPts val="0"/>
              </a:spcAft>
              <a:buClr>
                <a:schemeClr val="dk2"/>
              </a:buClr>
              <a:buSzPts val="1350"/>
              <a:buNone/>
              <a:defRPr sz="1350"/>
            </a:lvl3pPr>
            <a:lvl4pPr lvl="3" rtl="1" algn="ctr">
              <a:lnSpc>
                <a:spcPct val="94000"/>
              </a:lnSpc>
              <a:spcBef>
                <a:spcPts val="500"/>
              </a:spcBef>
              <a:spcAft>
                <a:spcPts val="0"/>
              </a:spcAft>
              <a:buClr>
                <a:schemeClr val="dk2"/>
              </a:buClr>
              <a:buSzPts val="1200"/>
              <a:buNone/>
              <a:defRPr sz="1200"/>
            </a:lvl4pPr>
            <a:lvl5pPr lvl="4" rtl="1" algn="ctr">
              <a:lnSpc>
                <a:spcPct val="94000"/>
              </a:lnSpc>
              <a:spcBef>
                <a:spcPts val="500"/>
              </a:spcBef>
              <a:spcAft>
                <a:spcPts val="0"/>
              </a:spcAft>
              <a:buClr>
                <a:schemeClr val="dk2"/>
              </a:buClr>
              <a:buSzPts val="1200"/>
              <a:buNone/>
              <a:defRPr sz="1200"/>
            </a:lvl5pPr>
            <a:lvl6pPr lvl="5" rtl="1" algn="ctr">
              <a:lnSpc>
                <a:spcPct val="94000"/>
              </a:lnSpc>
              <a:spcBef>
                <a:spcPts val="500"/>
              </a:spcBef>
              <a:spcAft>
                <a:spcPts val="0"/>
              </a:spcAft>
              <a:buClr>
                <a:schemeClr val="dk2"/>
              </a:buClr>
              <a:buSzPts val="1200"/>
              <a:buNone/>
              <a:defRPr sz="1200"/>
            </a:lvl6pPr>
            <a:lvl7pPr lvl="6" rtl="1" algn="ctr">
              <a:lnSpc>
                <a:spcPct val="94000"/>
              </a:lnSpc>
              <a:spcBef>
                <a:spcPts val="500"/>
              </a:spcBef>
              <a:spcAft>
                <a:spcPts val="0"/>
              </a:spcAft>
              <a:buClr>
                <a:schemeClr val="dk2"/>
              </a:buClr>
              <a:buSzPts val="1200"/>
              <a:buNone/>
              <a:defRPr sz="1200"/>
            </a:lvl7pPr>
            <a:lvl8pPr lvl="7" rtl="1" algn="ctr">
              <a:lnSpc>
                <a:spcPct val="94000"/>
              </a:lnSpc>
              <a:spcBef>
                <a:spcPts val="500"/>
              </a:spcBef>
              <a:spcAft>
                <a:spcPts val="0"/>
              </a:spcAft>
              <a:buClr>
                <a:schemeClr val="dk2"/>
              </a:buClr>
              <a:buSzPts val="1200"/>
              <a:buNone/>
              <a:defRPr sz="1200"/>
            </a:lvl8pPr>
            <a:lvl9pPr lvl="8" rtl="1" algn="ctr">
              <a:lnSpc>
                <a:spcPct val="94000"/>
              </a:lnSpc>
              <a:spcBef>
                <a:spcPts val="500"/>
              </a:spcBef>
              <a:spcAft>
                <a:spcPts val="200"/>
              </a:spcAft>
              <a:buClr>
                <a:schemeClr val="dk2"/>
              </a:buClr>
              <a:buSzPts val="1200"/>
              <a:buNone/>
              <a:defRPr sz="1200"/>
            </a:lvl9pPr>
          </a:lstStyle>
          <a:p/>
        </p:txBody>
      </p:sp>
      <p:sp>
        <p:nvSpPr>
          <p:cNvPr id="16" name="Google Shape;16;p54"/>
          <p:cNvSpPr txBox="1"/>
          <p:nvPr>
            <p:ph idx="10" type="dt"/>
          </p:nvPr>
        </p:nvSpPr>
        <p:spPr>
          <a:xfrm>
            <a:off x="564644" y="6453386"/>
            <a:ext cx="1205958"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solidFill>
                  <a:schemeClr val="dk2"/>
                </a:solidFill>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7" name="Google Shape;17;p54"/>
          <p:cNvSpPr txBox="1"/>
          <p:nvPr>
            <p:ph idx="11" type="ftr"/>
          </p:nvPr>
        </p:nvSpPr>
        <p:spPr>
          <a:xfrm>
            <a:off x="1938041" y="6453386"/>
            <a:ext cx="5267533" cy="404614"/>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solidFill>
                  <a:schemeClr val="dk2"/>
                </a:solidFill>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8" name="Google Shape;18;p54"/>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rtl="1"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rtl="1"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rtl="1"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rtl="1"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rtl="1"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rtl="1"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rtl="1"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rtl="1"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1" algn="r">
              <a:spcBef>
                <a:spcPts val="0"/>
              </a:spcBef>
              <a:spcAft>
                <a:spcPts val="0"/>
              </a:spcAft>
              <a:buNone/>
            </a:pPr>
            <a:fld id="{00000000-1234-1234-1234-123412341234}" type="slidenum">
              <a:rPr lang="en-US"/>
              <a:t>‹#›</a:t>
            </a:fld>
            <a:endParaRPr/>
          </a:p>
        </p:txBody>
      </p:sp>
      <p:grpSp>
        <p:nvGrpSpPr>
          <p:cNvPr id="19" name="Google Shape;19;p54"/>
          <p:cNvGrpSpPr/>
          <p:nvPr/>
        </p:nvGrpSpPr>
        <p:grpSpPr>
          <a:xfrm>
            <a:off x="564643" y="744469"/>
            <a:ext cx="8005589" cy="5349671"/>
            <a:chOff x="564643" y="744469"/>
            <a:chExt cx="8005589" cy="5349671"/>
          </a:xfrm>
        </p:grpSpPr>
        <p:sp>
          <p:nvSpPr>
            <p:cNvPr id="20" name="Google Shape;20;p54"/>
            <p:cNvSpPr/>
            <p:nvPr/>
          </p:nvSpPr>
          <p:spPr>
            <a:xfrm>
              <a:off x="6113972" y="1685652"/>
              <a:ext cx="2456260" cy="4408488"/>
            </a:xfrm>
            <a:custGeom>
              <a:rect b="b" l="l" r="r" t="t"/>
              <a:pathLst>
                <a:path extrusionOk="0" h="10000" w="10000">
                  <a:moveTo>
                    <a:pt x="8761" y="0"/>
                  </a:moveTo>
                  <a:lnTo>
                    <a:pt x="10000" y="0"/>
                  </a:lnTo>
                  <a:lnTo>
                    <a:pt x="10000" y="10000"/>
                  </a:lnTo>
                  <a:lnTo>
                    <a:pt x="0" y="10000"/>
                  </a:lnTo>
                  <a:lnTo>
                    <a:pt x="0" y="9357"/>
                  </a:lnTo>
                  <a:lnTo>
                    <a:pt x="8761" y="9357"/>
                  </a:lnTo>
                  <a:lnTo>
                    <a:pt x="8761" y="0"/>
                  </a:lnTo>
                  <a:close/>
                </a:path>
              </a:pathLst>
            </a:custGeom>
            <a:solidFill>
              <a:schemeClr val="dk2"/>
            </a:solidFill>
            <a:ln>
              <a:noFill/>
            </a:ln>
          </p:spPr>
        </p:sp>
        <p:sp>
          <p:nvSpPr>
            <p:cNvPr id="21" name="Google Shape;21;p54"/>
            <p:cNvSpPr/>
            <p:nvPr/>
          </p:nvSpPr>
          <p:spPr>
            <a:xfrm rot="10800000">
              <a:off x="564643" y="744469"/>
              <a:ext cx="2456505" cy="4408488"/>
            </a:xfrm>
            <a:custGeom>
              <a:rect b="b" l="l" r="r" t="t"/>
              <a:pathLst>
                <a:path extrusionOk="0" h="10000" w="10001">
                  <a:moveTo>
                    <a:pt x="8762" y="0"/>
                  </a:moveTo>
                  <a:lnTo>
                    <a:pt x="10001" y="0"/>
                  </a:lnTo>
                  <a:lnTo>
                    <a:pt x="10001" y="10000"/>
                  </a:lnTo>
                  <a:lnTo>
                    <a:pt x="1" y="10000"/>
                  </a:lnTo>
                  <a:cubicBezTo>
                    <a:pt x="-2" y="9766"/>
                    <a:pt x="4" y="9586"/>
                    <a:pt x="1" y="9352"/>
                  </a:cubicBezTo>
                  <a:lnTo>
                    <a:pt x="8762" y="9346"/>
                  </a:lnTo>
                  <a:lnTo>
                    <a:pt x="87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1" name="Shape 81"/>
        <p:cNvGrpSpPr/>
        <p:nvPr/>
      </p:nvGrpSpPr>
      <p:grpSpPr>
        <a:xfrm>
          <a:off x="0" y="0"/>
          <a:ext cx="0" cy="0"/>
          <a:chOff x="0" y="0"/>
          <a:chExt cx="0" cy="0"/>
        </a:xfrm>
      </p:grpSpPr>
      <p:sp>
        <p:nvSpPr>
          <p:cNvPr id="82" name="Google Shape;82;p6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rtl="1"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65"/>
          <p:cNvSpPr txBox="1"/>
          <p:nvPr>
            <p:ph idx="1" type="body"/>
          </p:nvPr>
        </p:nvSpPr>
        <p:spPr>
          <a:xfrm rot="5400000">
            <a:off x="2843213" y="481013"/>
            <a:ext cx="3571875" cy="7200900"/>
          </a:xfrm>
          <a:prstGeom prst="rect">
            <a:avLst/>
          </a:prstGeom>
          <a:noFill/>
          <a:ln>
            <a:noFill/>
          </a:ln>
        </p:spPr>
        <p:txBody>
          <a:bodyPr anchorCtr="0" anchor="t" bIns="45700" lIns="91425" spcFirstLastPara="1" rIns="91425" wrap="square" tIns="45700">
            <a:normAutofit/>
          </a:bodyPr>
          <a:lstStyle>
            <a:lvl1pPr indent="-342900" lvl="0" marL="457200" rtl="1" algn="r">
              <a:lnSpc>
                <a:spcPct val="94000"/>
              </a:lnSpc>
              <a:spcBef>
                <a:spcPts val="1000"/>
              </a:spcBef>
              <a:spcAft>
                <a:spcPts val="0"/>
              </a:spcAft>
              <a:buClr>
                <a:schemeClr val="dk2"/>
              </a:buClr>
              <a:buSzPts val="1800"/>
              <a:buChar char="■"/>
              <a:defRPr/>
            </a:lvl1pPr>
            <a:lvl2pPr indent="-342900" lvl="1" marL="914400" rtl="1" algn="r">
              <a:lnSpc>
                <a:spcPct val="94000"/>
              </a:lnSpc>
              <a:spcBef>
                <a:spcPts val="500"/>
              </a:spcBef>
              <a:spcAft>
                <a:spcPts val="0"/>
              </a:spcAft>
              <a:buClr>
                <a:schemeClr val="dk2"/>
              </a:buClr>
              <a:buSzPts val="1800"/>
              <a:buChar char="–"/>
              <a:defRPr/>
            </a:lvl2pPr>
            <a:lvl3pPr indent="-342900" lvl="2" marL="1371600" rtl="1" algn="r">
              <a:lnSpc>
                <a:spcPct val="94000"/>
              </a:lnSpc>
              <a:spcBef>
                <a:spcPts val="500"/>
              </a:spcBef>
              <a:spcAft>
                <a:spcPts val="0"/>
              </a:spcAft>
              <a:buClr>
                <a:schemeClr val="dk2"/>
              </a:buClr>
              <a:buSzPts val="1800"/>
              <a:buChar char="■"/>
              <a:defRPr/>
            </a:lvl3pPr>
            <a:lvl4pPr indent="-342900" lvl="3" marL="1828800" rtl="1" algn="r">
              <a:lnSpc>
                <a:spcPct val="94000"/>
              </a:lnSpc>
              <a:spcBef>
                <a:spcPts val="500"/>
              </a:spcBef>
              <a:spcAft>
                <a:spcPts val="0"/>
              </a:spcAft>
              <a:buClr>
                <a:schemeClr val="dk2"/>
              </a:buClr>
              <a:buSzPts val="1800"/>
              <a:buChar char="–"/>
              <a:defRPr/>
            </a:lvl4pPr>
            <a:lvl5pPr indent="-342900" lvl="4" marL="2286000" rtl="1" algn="r">
              <a:lnSpc>
                <a:spcPct val="94000"/>
              </a:lnSpc>
              <a:spcBef>
                <a:spcPts val="500"/>
              </a:spcBef>
              <a:spcAft>
                <a:spcPts val="0"/>
              </a:spcAft>
              <a:buClr>
                <a:schemeClr val="dk2"/>
              </a:buClr>
              <a:buSzPts val="1800"/>
              <a:buChar char="■"/>
              <a:defRPr/>
            </a:lvl5pPr>
            <a:lvl6pPr indent="-342900" lvl="5" marL="2743200" rtl="1" algn="r">
              <a:lnSpc>
                <a:spcPct val="94000"/>
              </a:lnSpc>
              <a:spcBef>
                <a:spcPts val="500"/>
              </a:spcBef>
              <a:spcAft>
                <a:spcPts val="0"/>
              </a:spcAft>
              <a:buClr>
                <a:schemeClr val="dk2"/>
              </a:buClr>
              <a:buSzPts val="1800"/>
              <a:buChar char="–"/>
              <a:defRPr/>
            </a:lvl6pPr>
            <a:lvl7pPr indent="-342900" lvl="6" marL="3200400" rtl="1" algn="r">
              <a:lnSpc>
                <a:spcPct val="94000"/>
              </a:lnSpc>
              <a:spcBef>
                <a:spcPts val="500"/>
              </a:spcBef>
              <a:spcAft>
                <a:spcPts val="0"/>
              </a:spcAft>
              <a:buClr>
                <a:schemeClr val="dk2"/>
              </a:buClr>
              <a:buSzPts val="1800"/>
              <a:buChar char="■"/>
              <a:defRPr/>
            </a:lvl7pPr>
            <a:lvl8pPr indent="-342900" lvl="7" marL="3657600" rtl="1" algn="r">
              <a:lnSpc>
                <a:spcPct val="94000"/>
              </a:lnSpc>
              <a:spcBef>
                <a:spcPts val="500"/>
              </a:spcBef>
              <a:spcAft>
                <a:spcPts val="0"/>
              </a:spcAft>
              <a:buClr>
                <a:schemeClr val="dk2"/>
              </a:buClr>
              <a:buSzPts val="1800"/>
              <a:buChar char="–"/>
              <a:defRPr/>
            </a:lvl8pPr>
            <a:lvl9pPr indent="-342900" lvl="8" marL="4114800" rtl="1" algn="r">
              <a:lnSpc>
                <a:spcPct val="94000"/>
              </a:lnSpc>
              <a:spcBef>
                <a:spcPts val="500"/>
              </a:spcBef>
              <a:spcAft>
                <a:spcPts val="200"/>
              </a:spcAft>
              <a:buClr>
                <a:schemeClr val="dk2"/>
              </a:buClr>
              <a:buSzPts val="1800"/>
              <a:buChar char="■"/>
              <a:defRPr/>
            </a:lvl9pPr>
          </a:lstStyle>
          <a:p/>
        </p:txBody>
      </p:sp>
      <p:sp>
        <p:nvSpPr>
          <p:cNvPr id="84" name="Google Shape;84;p65"/>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85" name="Google Shape;85;p6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86" name="Google Shape;86;p6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7" name="Shape 87"/>
        <p:cNvGrpSpPr/>
        <p:nvPr/>
      </p:nvGrpSpPr>
      <p:grpSpPr>
        <a:xfrm>
          <a:off x="0" y="0"/>
          <a:ext cx="0" cy="0"/>
          <a:chOff x="0" y="0"/>
          <a:chExt cx="0" cy="0"/>
        </a:xfrm>
      </p:grpSpPr>
      <p:sp>
        <p:nvSpPr>
          <p:cNvPr id="88" name="Google Shape;88;p66"/>
          <p:cNvSpPr txBox="1"/>
          <p:nvPr>
            <p:ph type="title"/>
          </p:nvPr>
        </p:nvSpPr>
        <p:spPr>
          <a:xfrm rot="5400000">
            <a:off x="5004650" y="2500303"/>
            <a:ext cx="5243244" cy="1490950"/>
          </a:xfrm>
          <a:prstGeom prst="rect">
            <a:avLst/>
          </a:prstGeom>
          <a:noFill/>
          <a:ln>
            <a:noFill/>
          </a:ln>
        </p:spPr>
        <p:txBody>
          <a:bodyPr anchorCtr="0" anchor="t" bIns="45700" lIns="91425" spcFirstLastPara="1" rIns="91425" wrap="square" tIns="45700">
            <a:normAutofit/>
          </a:bodyPr>
          <a:lstStyle>
            <a:lvl1pPr lvl="0" rtl="1"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66"/>
          <p:cNvSpPr txBox="1"/>
          <p:nvPr>
            <p:ph idx="1" type="body"/>
          </p:nvPr>
        </p:nvSpPr>
        <p:spPr>
          <a:xfrm rot="5400000">
            <a:off x="1269340" y="383516"/>
            <a:ext cx="5243244" cy="5724525"/>
          </a:xfrm>
          <a:prstGeom prst="rect">
            <a:avLst/>
          </a:prstGeom>
          <a:noFill/>
          <a:ln>
            <a:noFill/>
          </a:ln>
        </p:spPr>
        <p:txBody>
          <a:bodyPr anchorCtr="0" anchor="t" bIns="45700" lIns="91425" spcFirstLastPara="1" rIns="91425" wrap="square" tIns="45700">
            <a:normAutofit/>
          </a:bodyPr>
          <a:lstStyle>
            <a:lvl1pPr indent="-342900" lvl="0" marL="457200" rtl="1" algn="r">
              <a:lnSpc>
                <a:spcPct val="94000"/>
              </a:lnSpc>
              <a:spcBef>
                <a:spcPts val="1000"/>
              </a:spcBef>
              <a:spcAft>
                <a:spcPts val="0"/>
              </a:spcAft>
              <a:buClr>
                <a:schemeClr val="dk2"/>
              </a:buClr>
              <a:buSzPts val="1800"/>
              <a:buChar char="■"/>
              <a:defRPr/>
            </a:lvl1pPr>
            <a:lvl2pPr indent="-342900" lvl="1" marL="914400" rtl="1" algn="r">
              <a:lnSpc>
                <a:spcPct val="94000"/>
              </a:lnSpc>
              <a:spcBef>
                <a:spcPts val="500"/>
              </a:spcBef>
              <a:spcAft>
                <a:spcPts val="0"/>
              </a:spcAft>
              <a:buClr>
                <a:schemeClr val="dk2"/>
              </a:buClr>
              <a:buSzPts val="1800"/>
              <a:buChar char="–"/>
              <a:defRPr/>
            </a:lvl2pPr>
            <a:lvl3pPr indent="-342900" lvl="2" marL="1371600" rtl="1" algn="r">
              <a:lnSpc>
                <a:spcPct val="94000"/>
              </a:lnSpc>
              <a:spcBef>
                <a:spcPts val="500"/>
              </a:spcBef>
              <a:spcAft>
                <a:spcPts val="0"/>
              </a:spcAft>
              <a:buClr>
                <a:schemeClr val="dk2"/>
              </a:buClr>
              <a:buSzPts val="1800"/>
              <a:buChar char="■"/>
              <a:defRPr/>
            </a:lvl3pPr>
            <a:lvl4pPr indent="-342900" lvl="3" marL="1828800" rtl="1" algn="r">
              <a:lnSpc>
                <a:spcPct val="94000"/>
              </a:lnSpc>
              <a:spcBef>
                <a:spcPts val="500"/>
              </a:spcBef>
              <a:spcAft>
                <a:spcPts val="0"/>
              </a:spcAft>
              <a:buClr>
                <a:schemeClr val="dk2"/>
              </a:buClr>
              <a:buSzPts val="1800"/>
              <a:buChar char="–"/>
              <a:defRPr/>
            </a:lvl4pPr>
            <a:lvl5pPr indent="-342900" lvl="4" marL="2286000" rtl="1" algn="r">
              <a:lnSpc>
                <a:spcPct val="94000"/>
              </a:lnSpc>
              <a:spcBef>
                <a:spcPts val="500"/>
              </a:spcBef>
              <a:spcAft>
                <a:spcPts val="0"/>
              </a:spcAft>
              <a:buClr>
                <a:schemeClr val="dk2"/>
              </a:buClr>
              <a:buSzPts val="1800"/>
              <a:buChar char="■"/>
              <a:defRPr/>
            </a:lvl5pPr>
            <a:lvl6pPr indent="-342900" lvl="5" marL="2743200" rtl="1" algn="r">
              <a:lnSpc>
                <a:spcPct val="94000"/>
              </a:lnSpc>
              <a:spcBef>
                <a:spcPts val="500"/>
              </a:spcBef>
              <a:spcAft>
                <a:spcPts val="0"/>
              </a:spcAft>
              <a:buClr>
                <a:schemeClr val="dk2"/>
              </a:buClr>
              <a:buSzPts val="1800"/>
              <a:buChar char="–"/>
              <a:defRPr/>
            </a:lvl6pPr>
            <a:lvl7pPr indent="-342900" lvl="6" marL="3200400" rtl="1" algn="r">
              <a:lnSpc>
                <a:spcPct val="94000"/>
              </a:lnSpc>
              <a:spcBef>
                <a:spcPts val="500"/>
              </a:spcBef>
              <a:spcAft>
                <a:spcPts val="0"/>
              </a:spcAft>
              <a:buClr>
                <a:schemeClr val="dk2"/>
              </a:buClr>
              <a:buSzPts val="1800"/>
              <a:buChar char="■"/>
              <a:defRPr/>
            </a:lvl7pPr>
            <a:lvl8pPr indent="-342900" lvl="7" marL="3657600" rtl="1" algn="r">
              <a:lnSpc>
                <a:spcPct val="94000"/>
              </a:lnSpc>
              <a:spcBef>
                <a:spcPts val="500"/>
              </a:spcBef>
              <a:spcAft>
                <a:spcPts val="0"/>
              </a:spcAft>
              <a:buClr>
                <a:schemeClr val="dk2"/>
              </a:buClr>
              <a:buSzPts val="1800"/>
              <a:buChar char="–"/>
              <a:defRPr/>
            </a:lvl8pPr>
            <a:lvl9pPr indent="-342900" lvl="8" marL="4114800" rtl="1" algn="r">
              <a:lnSpc>
                <a:spcPct val="94000"/>
              </a:lnSpc>
              <a:spcBef>
                <a:spcPts val="500"/>
              </a:spcBef>
              <a:spcAft>
                <a:spcPts val="200"/>
              </a:spcAft>
              <a:buClr>
                <a:schemeClr val="dk2"/>
              </a:buClr>
              <a:buSzPts val="1800"/>
              <a:buChar char="■"/>
              <a:defRPr/>
            </a:lvl9pPr>
          </a:lstStyle>
          <a:p/>
        </p:txBody>
      </p:sp>
      <p:sp>
        <p:nvSpPr>
          <p:cNvPr id="90" name="Google Shape;90;p66"/>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91" name="Google Shape;91;p6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92" name="Google Shape;92;p6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dk2"/>
        </a:solidFill>
      </p:bgPr>
    </p:bg>
    <p:spTree>
      <p:nvGrpSpPr>
        <p:cNvPr id="101" name="Shape 101"/>
        <p:cNvGrpSpPr/>
        <p:nvPr/>
      </p:nvGrpSpPr>
      <p:grpSpPr>
        <a:xfrm>
          <a:off x="0" y="0"/>
          <a:ext cx="0" cy="0"/>
          <a:chOff x="0" y="0"/>
          <a:chExt cx="0" cy="0"/>
        </a:xfrm>
      </p:grpSpPr>
      <p:sp>
        <p:nvSpPr>
          <p:cNvPr id="102" name="Google Shape;102;p58"/>
          <p:cNvSpPr txBox="1"/>
          <p:nvPr>
            <p:ph type="title"/>
          </p:nvPr>
        </p:nvSpPr>
        <p:spPr>
          <a:xfrm>
            <a:off x="573769" y="1301361"/>
            <a:ext cx="7209728" cy="2852737"/>
          </a:xfrm>
          <a:prstGeom prst="rect">
            <a:avLst/>
          </a:prstGeom>
          <a:noFill/>
          <a:ln>
            <a:noFill/>
          </a:ln>
        </p:spPr>
        <p:txBody>
          <a:bodyPr anchorCtr="0" anchor="b" bIns="45700" lIns="91425" spcFirstLastPara="1" rIns="91425" wrap="square" tIns="45700">
            <a:normAutofit/>
          </a:bodyPr>
          <a:lstStyle>
            <a:lvl1pPr lvl="0" rtl="1" algn="r">
              <a:lnSpc>
                <a:spcPct val="89000"/>
              </a:lnSpc>
              <a:spcBef>
                <a:spcPts val="0"/>
              </a:spcBef>
              <a:spcAft>
                <a:spcPts val="0"/>
              </a:spcAft>
              <a:buClr>
                <a:schemeClr val="lt2"/>
              </a:buClr>
              <a:buSzPts val="6000"/>
              <a:buFont typeface="Libre Franklin"/>
              <a:buNone/>
              <a:defRPr sz="60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58"/>
          <p:cNvSpPr txBox="1"/>
          <p:nvPr>
            <p:ph idx="1" type="body"/>
          </p:nvPr>
        </p:nvSpPr>
        <p:spPr>
          <a:xfrm>
            <a:off x="573769" y="4216328"/>
            <a:ext cx="7209728" cy="1143324"/>
          </a:xfrm>
          <a:prstGeom prst="rect">
            <a:avLst/>
          </a:prstGeom>
          <a:noFill/>
          <a:ln>
            <a:noFill/>
          </a:ln>
        </p:spPr>
        <p:txBody>
          <a:bodyPr anchorCtr="0" anchor="t" bIns="45700" lIns="91425" spcFirstLastPara="1" rIns="91425" wrap="square" tIns="45700">
            <a:normAutofit/>
          </a:bodyPr>
          <a:lstStyle>
            <a:lvl1pPr indent="-228600" lvl="0" marL="457200" rtl="1" algn="r">
              <a:lnSpc>
                <a:spcPct val="112000"/>
              </a:lnSpc>
              <a:spcBef>
                <a:spcPts val="0"/>
              </a:spcBef>
              <a:spcAft>
                <a:spcPts val="0"/>
              </a:spcAft>
              <a:buClr>
                <a:schemeClr val="lt2"/>
              </a:buClr>
              <a:buSzPts val="1800"/>
              <a:buNone/>
              <a:defRPr sz="1800">
                <a:solidFill>
                  <a:schemeClr val="lt2"/>
                </a:solidFill>
              </a:defRPr>
            </a:lvl1pPr>
            <a:lvl2pPr indent="-228600" lvl="1" marL="914400" rtl="1" algn="r">
              <a:lnSpc>
                <a:spcPct val="94000"/>
              </a:lnSpc>
              <a:spcBef>
                <a:spcPts val="500"/>
              </a:spcBef>
              <a:spcAft>
                <a:spcPts val="0"/>
              </a:spcAft>
              <a:buClr>
                <a:schemeClr val="lt1"/>
              </a:buClr>
              <a:buSzPts val="1500"/>
              <a:buNone/>
              <a:defRPr sz="1500">
                <a:solidFill>
                  <a:schemeClr val="lt1"/>
                </a:solidFill>
              </a:defRPr>
            </a:lvl2pPr>
            <a:lvl3pPr indent="-228600" lvl="2" marL="1371600" rtl="1" algn="r">
              <a:lnSpc>
                <a:spcPct val="94000"/>
              </a:lnSpc>
              <a:spcBef>
                <a:spcPts val="500"/>
              </a:spcBef>
              <a:spcAft>
                <a:spcPts val="0"/>
              </a:spcAft>
              <a:buClr>
                <a:schemeClr val="lt1"/>
              </a:buClr>
              <a:buSzPts val="1350"/>
              <a:buNone/>
              <a:defRPr sz="1350">
                <a:solidFill>
                  <a:schemeClr val="lt1"/>
                </a:solidFill>
              </a:defRPr>
            </a:lvl3pPr>
            <a:lvl4pPr indent="-228600" lvl="3" marL="1828800" rtl="1" algn="r">
              <a:lnSpc>
                <a:spcPct val="94000"/>
              </a:lnSpc>
              <a:spcBef>
                <a:spcPts val="500"/>
              </a:spcBef>
              <a:spcAft>
                <a:spcPts val="0"/>
              </a:spcAft>
              <a:buClr>
                <a:schemeClr val="lt1"/>
              </a:buClr>
              <a:buSzPts val="1200"/>
              <a:buNone/>
              <a:defRPr sz="1200">
                <a:solidFill>
                  <a:schemeClr val="lt1"/>
                </a:solidFill>
              </a:defRPr>
            </a:lvl4pPr>
            <a:lvl5pPr indent="-228600" lvl="4" marL="2286000" rtl="1" algn="r">
              <a:lnSpc>
                <a:spcPct val="94000"/>
              </a:lnSpc>
              <a:spcBef>
                <a:spcPts val="500"/>
              </a:spcBef>
              <a:spcAft>
                <a:spcPts val="0"/>
              </a:spcAft>
              <a:buClr>
                <a:schemeClr val="lt1"/>
              </a:buClr>
              <a:buSzPts val="1200"/>
              <a:buNone/>
              <a:defRPr sz="1200">
                <a:solidFill>
                  <a:schemeClr val="lt1"/>
                </a:solidFill>
              </a:defRPr>
            </a:lvl5pPr>
            <a:lvl6pPr indent="-228600" lvl="5" marL="2743200" rtl="1" algn="r">
              <a:lnSpc>
                <a:spcPct val="94000"/>
              </a:lnSpc>
              <a:spcBef>
                <a:spcPts val="500"/>
              </a:spcBef>
              <a:spcAft>
                <a:spcPts val="0"/>
              </a:spcAft>
              <a:buClr>
                <a:schemeClr val="lt1"/>
              </a:buClr>
              <a:buSzPts val="1200"/>
              <a:buNone/>
              <a:defRPr sz="1200">
                <a:solidFill>
                  <a:schemeClr val="lt1"/>
                </a:solidFill>
              </a:defRPr>
            </a:lvl6pPr>
            <a:lvl7pPr indent="-228600" lvl="6" marL="3200400" rtl="1" algn="r">
              <a:lnSpc>
                <a:spcPct val="94000"/>
              </a:lnSpc>
              <a:spcBef>
                <a:spcPts val="500"/>
              </a:spcBef>
              <a:spcAft>
                <a:spcPts val="0"/>
              </a:spcAft>
              <a:buClr>
                <a:schemeClr val="lt1"/>
              </a:buClr>
              <a:buSzPts val="1200"/>
              <a:buNone/>
              <a:defRPr sz="1200">
                <a:solidFill>
                  <a:schemeClr val="lt1"/>
                </a:solidFill>
              </a:defRPr>
            </a:lvl7pPr>
            <a:lvl8pPr indent="-228600" lvl="7" marL="3657600" rtl="1" algn="r">
              <a:lnSpc>
                <a:spcPct val="94000"/>
              </a:lnSpc>
              <a:spcBef>
                <a:spcPts val="500"/>
              </a:spcBef>
              <a:spcAft>
                <a:spcPts val="0"/>
              </a:spcAft>
              <a:buClr>
                <a:schemeClr val="lt1"/>
              </a:buClr>
              <a:buSzPts val="1200"/>
              <a:buNone/>
              <a:defRPr sz="1200">
                <a:solidFill>
                  <a:schemeClr val="lt1"/>
                </a:solidFill>
              </a:defRPr>
            </a:lvl8pPr>
            <a:lvl9pPr indent="-228600" lvl="8" marL="4114800" rtl="1" algn="r">
              <a:lnSpc>
                <a:spcPct val="94000"/>
              </a:lnSpc>
              <a:spcBef>
                <a:spcPts val="500"/>
              </a:spcBef>
              <a:spcAft>
                <a:spcPts val="200"/>
              </a:spcAft>
              <a:buClr>
                <a:schemeClr val="lt1"/>
              </a:buClr>
              <a:buSzPts val="1200"/>
              <a:buNone/>
              <a:defRPr sz="1200">
                <a:solidFill>
                  <a:schemeClr val="lt1"/>
                </a:solidFill>
              </a:defRPr>
            </a:lvl9pPr>
          </a:lstStyle>
          <a:p/>
        </p:txBody>
      </p:sp>
      <p:sp>
        <p:nvSpPr>
          <p:cNvPr id="104" name="Google Shape;104;p58"/>
          <p:cNvSpPr txBox="1"/>
          <p:nvPr>
            <p:ph idx="10" type="dt"/>
          </p:nvPr>
        </p:nvSpPr>
        <p:spPr>
          <a:xfrm>
            <a:off x="554181" y="6453386"/>
            <a:ext cx="1216807"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solidFill>
                  <a:schemeClr val="lt2"/>
                </a:solidFill>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05" name="Google Shape;105;p58"/>
          <p:cNvSpPr txBox="1"/>
          <p:nvPr>
            <p:ph idx="11" type="ftr"/>
          </p:nvPr>
        </p:nvSpPr>
        <p:spPr>
          <a:xfrm>
            <a:off x="1938234" y="6453386"/>
            <a:ext cx="5267533" cy="404614"/>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solidFill>
                  <a:schemeClr val="lt2"/>
                </a:solidFill>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106" name="Google Shape;106;p58"/>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b="0" i="0" sz="1000" u="none" cap="none" strike="noStrike">
                <a:solidFill>
                  <a:schemeClr val="lt2"/>
                </a:solidFill>
                <a:latin typeface="Libre Franklin"/>
                <a:ea typeface="Libre Franklin"/>
                <a:cs typeface="Libre Franklin"/>
                <a:sym typeface="Libre Franklin"/>
              </a:defRPr>
            </a:lvl1pPr>
            <a:lvl2pPr indent="0" lvl="1" marL="0" rtl="1" algn="r">
              <a:spcBef>
                <a:spcPts val="0"/>
              </a:spcBef>
              <a:buNone/>
              <a:defRPr b="0" i="0" sz="1000" u="none" cap="none" strike="noStrike">
                <a:solidFill>
                  <a:schemeClr val="lt2"/>
                </a:solidFill>
                <a:latin typeface="Libre Franklin"/>
                <a:ea typeface="Libre Franklin"/>
                <a:cs typeface="Libre Franklin"/>
                <a:sym typeface="Libre Franklin"/>
              </a:defRPr>
            </a:lvl2pPr>
            <a:lvl3pPr indent="0" lvl="2" marL="0" rtl="1" algn="r">
              <a:spcBef>
                <a:spcPts val="0"/>
              </a:spcBef>
              <a:buNone/>
              <a:defRPr b="0" i="0" sz="1000" u="none" cap="none" strike="noStrike">
                <a:solidFill>
                  <a:schemeClr val="lt2"/>
                </a:solidFill>
                <a:latin typeface="Libre Franklin"/>
                <a:ea typeface="Libre Franklin"/>
                <a:cs typeface="Libre Franklin"/>
                <a:sym typeface="Libre Franklin"/>
              </a:defRPr>
            </a:lvl3pPr>
            <a:lvl4pPr indent="0" lvl="3" marL="0" rtl="1" algn="r">
              <a:spcBef>
                <a:spcPts val="0"/>
              </a:spcBef>
              <a:buNone/>
              <a:defRPr b="0" i="0" sz="1000" u="none" cap="none" strike="noStrike">
                <a:solidFill>
                  <a:schemeClr val="lt2"/>
                </a:solidFill>
                <a:latin typeface="Libre Franklin"/>
                <a:ea typeface="Libre Franklin"/>
                <a:cs typeface="Libre Franklin"/>
                <a:sym typeface="Libre Franklin"/>
              </a:defRPr>
            </a:lvl4pPr>
            <a:lvl5pPr indent="0" lvl="4" marL="0" rtl="1" algn="r">
              <a:spcBef>
                <a:spcPts val="0"/>
              </a:spcBef>
              <a:buNone/>
              <a:defRPr b="0" i="0" sz="1000" u="none" cap="none" strike="noStrike">
                <a:solidFill>
                  <a:schemeClr val="lt2"/>
                </a:solidFill>
                <a:latin typeface="Libre Franklin"/>
                <a:ea typeface="Libre Franklin"/>
                <a:cs typeface="Libre Franklin"/>
                <a:sym typeface="Libre Franklin"/>
              </a:defRPr>
            </a:lvl5pPr>
            <a:lvl6pPr indent="0" lvl="5" marL="0" rtl="1" algn="r">
              <a:spcBef>
                <a:spcPts val="0"/>
              </a:spcBef>
              <a:buNone/>
              <a:defRPr b="0" i="0" sz="1000" u="none" cap="none" strike="noStrike">
                <a:solidFill>
                  <a:schemeClr val="lt2"/>
                </a:solidFill>
                <a:latin typeface="Libre Franklin"/>
                <a:ea typeface="Libre Franklin"/>
                <a:cs typeface="Libre Franklin"/>
                <a:sym typeface="Libre Franklin"/>
              </a:defRPr>
            </a:lvl6pPr>
            <a:lvl7pPr indent="0" lvl="6" marL="0" rtl="1" algn="r">
              <a:spcBef>
                <a:spcPts val="0"/>
              </a:spcBef>
              <a:buNone/>
              <a:defRPr b="0" i="0" sz="1000" u="none" cap="none" strike="noStrike">
                <a:solidFill>
                  <a:schemeClr val="lt2"/>
                </a:solidFill>
                <a:latin typeface="Libre Franklin"/>
                <a:ea typeface="Libre Franklin"/>
                <a:cs typeface="Libre Franklin"/>
                <a:sym typeface="Libre Franklin"/>
              </a:defRPr>
            </a:lvl7pPr>
            <a:lvl8pPr indent="0" lvl="7" marL="0" rtl="1" algn="r">
              <a:spcBef>
                <a:spcPts val="0"/>
              </a:spcBef>
              <a:buNone/>
              <a:defRPr b="0" i="0" sz="1000" u="none" cap="none" strike="noStrike">
                <a:solidFill>
                  <a:schemeClr val="lt2"/>
                </a:solidFill>
                <a:latin typeface="Libre Franklin"/>
                <a:ea typeface="Libre Franklin"/>
                <a:cs typeface="Libre Franklin"/>
                <a:sym typeface="Libre Franklin"/>
              </a:defRPr>
            </a:lvl8pPr>
            <a:lvl9pPr indent="0" lvl="8" marL="0" rtl="1" algn="r">
              <a:spcBef>
                <a:spcPts val="0"/>
              </a:spcBef>
              <a:buNone/>
              <a:defRPr b="0" i="0" sz="1000" u="none" cap="none" strike="noStrike">
                <a:solidFill>
                  <a:schemeClr val="lt2"/>
                </a:solidFill>
                <a:latin typeface="Libre Franklin"/>
                <a:ea typeface="Libre Franklin"/>
                <a:cs typeface="Libre Franklin"/>
                <a:sym typeface="Libre Franklin"/>
              </a:defRPr>
            </a:lvl9pPr>
          </a:lstStyle>
          <a:p>
            <a:pPr indent="0" lvl="0" marL="0" rtl="1" algn="r">
              <a:spcBef>
                <a:spcPts val="0"/>
              </a:spcBef>
              <a:spcAft>
                <a:spcPts val="0"/>
              </a:spcAft>
              <a:buNone/>
            </a:pPr>
            <a:fld id="{00000000-1234-1234-1234-123412341234}" type="slidenum">
              <a:rPr lang="en-US"/>
              <a:t>‹#›</a:t>
            </a:fld>
            <a:endParaRPr/>
          </a:p>
        </p:txBody>
      </p:sp>
      <p:sp>
        <p:nvSpPr>
          <p:cNvPr id="107" name="Google Shape;107;p58"/>
          <p:cNvSpPr/>
          <p:nvPr/>
        </p:nvSpPr>
        <p:spPr>
          <a:xfrm>
            <a:off x="6113972" y="1685652"/>
            <a:ext cx="2456260"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dk2"/>
          </a:solidFill>
          <a:ln>
            <a:noFill/>
          </a:ln>
        </p:spPr>
      </p:sp>
      <p:sp>
        <p:nvSpPr>
          <p:cNvPr id="108" name="Google Shape;108;p58" title="Crop Mark"/>
          <p:cNvSpPr/>
          <p:nvPr/>
        </p:nvSpPr>
        <p:spPr>
          <a:xfrm>
            <a:off x="6113972" y="1685652"/>
            <a:ext cx="2456260"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2" name="Shape 22"/>
        <p:cNvGrpSpPr/>
        <p:nvPr/>
      </p:nvGrpSpPr>
      <p:grpSpPr>
        <a:xfrm>
          <a:off x="0" y="0"/>
          <a:ext cx="0" cy="0"/>
          <a:chOff x="0" y="0"/>
          <a:chExt cx="0" cy="0"/>
        </a:xfrm>
      </p:grpSpPr>
      <p:sp>
        <p:nvSpPr>
          <p:cNvPr id="23" name="Google Shape;23;p5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rtl="1"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55"/>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lvl1pPr indent="-342900" lvl="0" marL="457200" rtl="1" algn="r">
              <a:lnSpc>
                <a:spcPct val="94000"/>
              </a:lnSpc>
              <a:spcBef>
                <a:spcPts val="1000"/>
              </a:spcBef>
              <a:spcAft>
                <a:spcPts val="0"/>
              </a:spcAft>
              <a:buClr>
                <a:schemeClr val="dk2"/>
              </a:buClr>
              <a:buSzPts val="1800"/>
              <a:buChar char="■"/>
              <a:defRPr/>
            </a:lvl1pPr>
            <a:lvl2pPr indent="-342900" lvl="1" marL="914400" rtl="1" algn="r">
              <a:lnSpc>
                <a:spcPct val="94000"/>
              </a:lnSpc>
              <a:spcBef>
                <a:spcPts val="500"/>
              </a:spcBef>
              <a:spcAft>
                <a:spcPts val="0"/>
              </a:spcAft>
              <a:buClr>
                <a:schemeClr val="dk2"/>
              </a:buClr>
              <a:buSzPts val="1800"/>
              <a:buChar char="–"/>
              <a:defRPr/>
            </a:lvl2pPr>
            <a:lvl3pPr indent="-342900" lvl="2" marL="1371600" rtl="1" algn="r">
              <a:lnSpc>
                <a:spcPct val="94000"/>
              </a:lnSpc>
              <a:spcBef>
                <a:spcPts val="500"/>
              </a:spcBef>
              <a:spcAft>
                <a:spcPts val="0"/>
              </a:spcAft>
              <a:buClr>
                <a:schemeClr val="dk2"/>
              </a:buClr>
              <a:buSzPts val="1800"/>
              <a:buChar char="■"/>
              <a:defRPr/>
            </a:lvl3pPr>
            <a:lvl4pPr indent="-342900" lvl="3" marL="1828800" rtl="1" algn="r">
              <a:lnSpc>
                <a:spcPct val="94000"/>
              </a:lnSpc>
              <a:spcBef>
                <a:spcPts val="500"/>
              </a:spcBef>
              <a:spcAft>
                <a:spcPts val="0"/>
              </a:spcAft>
              <a:buClr>
                <a:schemeClr val="dk2"/>
              </a:buClr>
              <a:buSzPts val="1800"/>
              <a:buChar char="–"/>
              <a:defRPr/>
            </a:lvl4pPr>
            <a:lvl5pPr indent="-342900" lvl="4" marL="2286000" rtl="1" algn="r">
              <a:lnSpc>
                <a:spcPct val="94000"/>
              </a:lnSpc>
              <a:spcBef>
                <a:spcPts val="500"/>
              </a:spcBef>
              <a:spcAft>
                <a:spcPts val="0"/>
              </a:spcAft>
              <a:buClr>
                <a:schemeClr val="dk2"/>
              </a:buClr>
              <a:buSzPts val="1800"/>
              <a:buChar char="■"/>
              <a:defRPr/>
            </a:lvl5pPr>
            <a:lvl6pPr indent="-342900" lvl="5" marL="2743200" rtl="1" algn="r">
              <a:lnSpc>
                <a:spcPct val="94000"/>
              </a:lnSpc>
              <a:spcBef>
                <a:spcPts val="500"/>
              </a:spcBef>
              <a:spcAft>
                <a:spcPts val="0"/>
              </a:spcAft>
              <a:buClr>
                <a:schemeClr val="dk2"/>
              </a:buClr>
              <a:buSzPts val="1800"/>
              <a:buChar char="–"/>
              <a:defRPr/>
            </a:lvl6pPr>
            <a:lvl7pPr indent="-342900" lvl="6" marL="3200400" rtl="1" algn="r">
              <a:lnSpc>
                <a:spcPct val="94000"/>
              </a:lnSpc>
              <a:spcBef>
                <a:spcPts val="500"/>
              </a:spcBef>
              <a:spcAft>
                <a:spcPts val="0"/>
              </a:spcAft>
              <a:buClr>
                <a:schemeClr val="dk2"/>
              </a:buClr>
              <a:buSzPts val="1800"/>
              <a:buChar char="■"/>
              <a:defRPr/>
            </a:lvl7pPr>
            <a:lvl8pPr indent="-342900" lvl="7" marL="3657600" rtl="1" algn="r">
              <a:lnSpc>
                <a:spcPct val="94000"/>
              </a:lnSpc>
              <a:spcBef>
                <a:spcPts val="500"/>
              </a:spcBef>
              <a:spcAft>
                <a:spcPts val="0"/>
              </a:spcAft>
              <a:buClr>
                <a:schemeClr val="dk2"/>
              </a:buClr>
              <a:buSzPts val="1800"/>
              <a:buChar char="–"/>
              <a:defRPr/>
            </a:lvl8pPr>
            <a:lvl9pPr indent="-342900" lvl="8" marL="4114800" rtl="1" algn="r">
              <a:lnSpc>
                <a:spcPct val="94000"/>
              </a:lnSpc>
              <a:spcBef>
                <a:spcPts val="500"/>
              </a:spcBef>
              <a:spcAft>
                <a:spcPts val="200"/>
              </a:spcAft>
              <a:buClr>
                <a:schemeClr val="dk2"/>
              </a:buClr>
              <a:buSzPts val="1800"/>
              <a:buChar char="■"/>
              <a:defRPr/>
            </a:lvl9pPr>
          </a:lstStyle>
          <a:p/>
        </p:txBody>
      </p:sp>
      <p:sp>
        <p:nvSpPr>
          <p:cNvPr id="25" name="Google Shape;25;p55"/>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6" name="Google Shape;26;p55"/>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27" name="Google Shape;27;p55"/>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Google Shape;29;p59"/>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0" name="Google Shape;30;p59"/>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1" name="Google Shape;31;p59"/>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bg>
      <p:bgPr>
        <a:solidFill>
          <a:schemeClr val="dk2"/>
        </a:solidFill>
      </p:bgPr>
    </p:bg>
    <p:spTree>
      <p:nvGrpSpPr>
        <p:cNvPr id="32" name="Shape 32"/>
        <p:cNvGrpSpPr/>
        <p:nvPr/>
      </p:nvGrpSpPr>
      <p:grpSpPr>
        <a:xfrm>
          <a:off x="0" y="0"/>
          <a:ext cx="0" cy="0"/>
          <a:chOff x="0" y="0"/>
          <a:chExt cx="0" cy="0"/>
        </a:xfrm>
      </p:grpSpPr>
      <p:sp>
        <p:nvSpPr>
          <p:cNvPr id="33" name="Google Shape;33;p57"/>
          <p:cNvSpPr txBox="1"/>
          <p:nvPr>
            <p:ph type="title"/>
          </p:nvPr>
        </p:nvSpPr>
        <p:spPr>
          <a:xfrm>
            <a:off x="573769" y="1301361"/>
            <a:ext cx="7209728" cy="2852737"/>
          </a:xfrm>
          <a:prstGeom prst="rect">
            <a:avLst/>
          </a:prstGeom>
          <a:noFill/>
          <a:ln>
            <a:noFill/>
          </a:ln>
        </p:spPr>
        <p:txBody>
          <a:bodyPr anchorCtr="0" anchor="b" bIns="45700" lIns="91425" spcFirstLastPara="1" rIns="91425" wrap="square" tIns="45700">
            <a:normAutofit/>
          </a:bodyPr>
          <a:lstStyle>
            <a:lvl1pPr lvl="0" rtl="1" algn="r">
              <a:lnSpc>
                <a:spcPct val="89000"/>
              </a:lnSpc>
              <a:spcBef>
                <a:spcPts val="0"/>
              </a:spcBef>
              <a:spcAft>
                <a:spcPts val="0"/>
              </a:spcAft>
              <a:buClr>
                <a:schemeClr val="lt2"/>
              </a:buClr>
              <a:buSzPts val="6000"/>
              <a:buFont typeface="Libre Franklin"/>
              <a:buNone/>
              <a:defRPr sz="6000" cap="none">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7"/>
          <p:cNvSpPr txBox="1"/>
          <p:nvPr>
            <p:ph idx="1" type="body"/>
          </p:nvPr>
        </p:nvSpPr>
        <p:spPr>
          <a:xfrm>
            <a:off x="573769" y="4216328"/>
            <a:ext cx="7209728" cy="1143324"/>
          </a:xfrm>
          <a:prstGeom prst="rect">
            <a:avLst/>
          </a:prstGeom>
          <a:noFill/>
          <a:ln>
            <a:noFill/>
          </a:ln>
        </p:spPr>
        <p:txBody>
          <a:bodyPr anchorCtr="0" anchor="t" bIns="45700" lIns="91425" spcFirstLastPara="1" rIns="91425" wrap="square" tIns="45700">
            <a:normAutofit/>
          </a:bodyPr>
          <a:lstStyle>
            <a:lvl1pPr indent="-228600" lvl="0" marL="457200" rtl="1" algn="r">
              <a:lnSpc>
                <a:spcPct val="112000"/>
              </a:lnSpc>
              <a:spcBef>
                <a:spcPts val="0"/>
              </a:spcBef>
              <a:spcAft>
                <a:spcPts val="0"/>
              </a:spcAft>
              <a:buClr>
                <a:schemeClr val="lt2"/>
              </a:buClr>
              <a:buSzPts val="1800"/>
              <a:buNone/>
              <a:defRPr sz="1800">
                <a:solidFill>
                  <a:schemeClr val="lt2"/>
                </a:solidFill>
              </a:defRPr>
            </a:lvl1pPr>
            <a:lvl2pPr indent="-228600" lvl="1" marL="914400" rtl="1" algn="r">
              <a:lnSpc>
                <a:spcPct val="94000"/>
              </a:lnSpc>
              <a:spcBef>
                <a:spcPts val="500"/>
              </a:spcBef>
              <a:spcAft>
                <a:spcPts val="0"/>
              </a:spcAft>
              <a:buClr>
                <a:schemeClr val="lt1"/>
              </a:buClr>
              <a:buSzPts val="1500"/>
              <a:buNone/>
              <a:defRPr sz="1500">
                <a:solidFill>
                  <a:schemeClr val="lt1"/>
                </a:solidFill>
              </a:defRPr>
            </a:lvl2pPr>
            <a:lvl3pPr indent="-228600" lvl="2" marL="1371600" rtl="1" algn="r">
              <a:lnSpc>
                <a:spcPct val="94000"/>
              </a:lnSpc>
              <a:spcBef>
                <a:spcPts val="500"/>
              </a:spcBef>
              <a:spcAft>
                <a:spcPts val="0"/>
              </a:spcAft>
              <a:buClr>
                <a:schemeClr val="lt1"/>
              </a:buClr>
              <a:buSzPts val="1350"/>
              <a:buNone/>
              <a:defRPr sz="1350">
                <a:solidFill>
                  <a:schemeClr val="lt1"/>
                </a:solidFill>
              </a:defRPr>
            </a:lvl3pPr>
            <a:lvl4pPr indent="-228600" lvl="3" marL="1828800" rtl="1" algn="r">
              <a:lnSpc>
                <a:spcPct val="94000"/>
              </a:lnSpc>
              <a:spcBef>
                <a:spcPts val="500"/>
              </a:spcBef>
              <a:spcAft>
                <a:spcPts val="0"/>
              </a:spcAft>
              <a:buClr>
                <a:schemeClr val="lt1"/>
              </a:buClr>
              <a:buSzPts val="1200"/>
              <a:buNone/>
              <a:defRPr sz="1200">
                <a:solidFill>
                  <a:schemeClr val="lt1"/>
                </a:solidFill>
              </a:defRPr>
            </a:lvl4pPr>
            <a:lvl5pPr indent="-228600" lvl="4" marL="2286000" rtl="1" algn="r">
              <a:lnSpc>
                <a:spcPct val="94000"/>
              </a:lnSpc>
              <a:spcBef>
                <a:spcPts val="500"/>
              </a:spcBef>
              <a:spcAft>
                <a:spcPts val="0"/>
              </a:spcAft>
              <a:buClr>
                <a:schemeClr val="lt1"/>
              </a:buClr>
              <a:buSzPts val="1200"/>
              <a:buNone/>
              <a:defRPr sz="1200">
                <a:solidFill>
                  <a:schemeClr val="lt1"/>
                </a:solidFill>
              </a:defRPr>
            </a:lvl5pPr>
            <a:lvl6pPr indent="-228600" lvl="5" marL="2743200" rtl="1" algn="r">
              <a:lnSpc>
                <a:spcPct val="94000"/>
              </a:lnSpc>
              <a:spcBef>
                <a:spcPts val="500"/>
              </a:spcBef>
              <a:spcAft>
                <a:spcPts val="0"/>
              </a:spcAft>
              <a:buClr>
                <a:schemeClr val="lt1"/>
              </a:buClr>
              <a:buSzPts val="1200"/>
              <a:buNone/>
              <a:defRPr sz="1200">
                <a:solidFill>
                  <a:schemeClr val="lt1"/>
                </a:solidFill>
              </a:defRPr>
            </a:lvl6pPr>
            <a:lvl7pPr indent="-228600" lvl="6" marL="3200400" rtl="1" algn="r">
              <a:lnSpc>
                <a:spcPct val="94000"/>
              </a:lnSpc>
              <a:spcBef>
                <a:spcPts val="500"/>
              </a:spcBef>
              <a:spcAft>
                <a:spcPts val="0"/>
              </a:spcAft>
              <a:buClr>
                <a:schemeClr val="lt1"/>
              </a:buClr>
              <a:buSzPts val="1200"/>
              <a:buNone/>
              <a:defRPr sz="1200">
                <a:solidFill>
                  <a:schemeClr val="lt1"/>
                </a:solidFill>
              </a:defRPr>
            </a:lvl7pPr>
            <a:lvl8pPr indent="-228600" lvl="7" marL="3657600" rtl="1" algn="r">
              <a:lnSpc>
                <a:spcPct val="94000"/>
              </a:lnSpc>
              <a:spcBef>
                <a:spcPts val="500"/>
              </a:spcBef>
              <a:spcAft>
                <a:spcPts val="0"/>
              </a:spcAft>
              <a:buClr>
                <a:schemeClr val="lt1"/>
              </a:buClr>
              <a:buSzPts val="1200"/>
              <a:buNone/>
              <a:defRPr sz="1200">
                <a:solidFill>
                  <a:schemeClr val="lt1"/>
                </a:solidFill>
              </a:defRPr>
            </a:lvl8pPr>
            <a:lvl9pPr indent="-228600" lvl="8" marL="4114800" rtl="1" algn="r">
              <a:lnSpc>
                <a:spcPct val="94000"/>
              </a:lnSpc>
              <a:spcBef>
                <a:spcPts val="500"/>
              </a:spcBef>
              <a:spcAft>
                <a:spcPts val="200"/>
              </a:spcAft>
              <a:buClr>
                <a:schemeClr val="lt1"/>
              </a:buClr>
              <a:buSzPts val="1200"/>
              <a:buNone/>
              <a:defRPr sz="1200">
                <a:solidFill>
                  <a:schemeClr val="lt1"/>
                </a:solidFill>
              </a:defRPr>
            </a:lvl9pPr>
          </a:lstStyle>
          <a:p/>
        </p:txBody>
      </p:sp>
      <p:sp>
        <p:nvSpPr>
          <p:cNvPr id="35" name="Google Shape;35;p57"/>
          <p:cNvSpPr txBox="1"/>
          <p:nvPr>
            <p:ph idx="10" type="dt"/>
          </p:nvPr>
        </p:nvSpPr>
        <p:spPr>
          <a:xfrm>
            <a:off x="554181" y="6453386"/>
            <a:ext cx="1216807"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solidFill>
                  <a:schemeClr val="lt2"/>
                </a:solidFill>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6" name="Google Shape;36;p57"/>
          <p:cNvSpPr txBox="1"/>
          <p:nvPr>
            <p:ph idx="11" type="ftr"/>
          </p:nvPr>
        </p:nvSpPr>
        <p:spPr>
          <a:xfrm>
            <a:off x="1938234" y="6453386"/>
            <a:ext cx="5267533" cy="404614"/>
          </a:xfrm>
          <a:prstGeom prst="rect">
            <a:avLst/>
          </a:prstGeom>
          <a:noFill/>
          <a:ln>
            <a:noFill/>
          </a:ln>
        </p:spPr>
        <p:txBody>
          <a:bodyPr anchorCtr="0" anchor="ctr" bIns="45700" lIns="91425" spcFirstLastPara="1" rIns="91425" wrap="square" tIns="45700">
            <a:noAutofit/>
          </a:bodyPr>
          <a:lstStyle>
            <a:lvl1pPr lvl="0" rtl="1" algn="ctr">
              <a:spcBef>
                <a:spcPts val="0"/>
              </a:spcBef>
              <a:spcAft>
                <a:spcPts val="0"/>
              </a:spcAft>
              <a:buSzPts val="1400"/>
              <a:buNone/>
              <a:defRPr>
                <a:solidFill>
                  <a:schemeClr val="lt2"/>
                </a:solidFill>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37" name="Google Shape;37;p57"/>
          <p:cNvSpPr txBox="1"/>
          <p:nvPr>
            <p:ph idx="12" type="sldNum"/>
          </p:nvPr>
        </p:nvSpPr>
        <p:spPr>
          <a:xfrm>
            <a:off x="7373012"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b="0" i="0" sz="1000" u="none" cap="none" strike="noStrike">
                <a:solidFill>
                  <a:schemeClr val="lt2"/>
                </a:solidFill>
                <a:latin typeface="Libre Franklin"/>
                <a:ea typeface="Libre Franklin"/>
                <a:cs typeface="Libre Franklin"/>
                <a:sym typeface="Libre Franklin"/>
              </a:defRPr>
            </a:lvl1pPr>
            <a:lvl2pPr indent="0" lvl="1" marL="0" rtl="1" algn="r">
              <a:spcBef>
                <a:spcPts val="0"/>
              </a:spcBef>
              <a:buNone/>
              <a:defRPr b="0" i="0" sz="1000" u="none" cap="none" strike="noStrike">
                <a:solidFill>
                  <a:schemeClr val="lt2"/>
                </a:solidFill>
                <a:latin typeface="Libre Franklin"/>
                <a:ea typeface="Libre Franklin"/>
                <a:cs typeface="Libre Franklin"/>
                <a:sym typeface="Libre Franklin"/>
              </a:defRPr>
            </a:lvl2pPr>
            <a:lvl3pPr indent="0" lvl="2" marL="0" rtl="1" algn="r">
              <a:spcBef>
                <a:spcPts val="0"/>
              </a:spcBef>
              <a:buNone/>
              <a:defRPr b="0" i="0" sz="1000" u="none" cap="none" strike="noStrike">
                <a:solidFill>
                  <a:schemeClr val="lt2"/>
                </a:solidFill>
                <a:latin typeface="Libre Franklin"/>
                <a:ea typeface="Libre Franklin"/>
                <a:cs typeface="Libre Franklin"/>
                <a:sym typeface="Libre Franklin"/>
              </a:defRPr>
            </a:lvl3pPr>
            <a:lvl4pPr indent="0" lvl="3" marL="0" rtl="1" algn="r">
              <a:spcBef>
                <a:spcPts val="0"/>
              </a:spcBef>
              <a:buNone/>
              <a:defRPr b="0" i="0" sz="1000" u="none" cap="none" strike="noStrike">
                <a:solidFill>
                  <a:schemeClr val="lt2"/>
                </a:solidFill>
                <a:latin typeface="Libre Franklin"/>
                <a:ea typeface="Libre Franklin"/>
                <a:cs typeface="Libre Franklin"/>
                <a:sym typeface="Libre Franklin"/>
              </a:defRPr>
            </a:lvl4pPr>
            <a:lvl5pPr indent="0" lvl="4" marL="0" rtl="1" algn="r">
              <a:spcBef>
                <a:spcPts val="0"/>
              </a:spcBef>
              <a:buNone/>
              <a:defRPr b="0" i="0" sz="1000" u="none" cap="none" strike="noStrike">
                <a:solidFill>
                  <a:schemeClr val="lt2"/>
                </a:solidFill>
                <a:latin typeface="Libre Franklin"/>
                <a:ea typeface="Libre Franklin"/>
                <a:cs typeface="Libre Franklin"/>
                <a:sym typeface="Libre Franklin"/>
              </a:defRPr>
            </a:lvl5pPr>
            <a:lvl6pPr indent="0" lvl="5" marL="0" rtl="1" algn="r">
              <a:spcBef>
                <a:spcPts val="0"/>
              </a:spcBef>
              <a:buNone/>
              <a:defRPr b="0" i="0" sz="1000" u="none" cap="none" strike="noStrike">
                <a:solidFill>
                  <a:schemeClr val="lt2"/>
                </a:solidFill>
                <a:latin typeface="Libre Franklin"/>
                <a:ea typeface="Libre Franklin"/>
                <a:cs typeface="Libre Franklin"/>
                <a:sym typeface="Libre Franklin"/>
              </a:defRPr>
            </a:lvl6pPr>
            <a:lvl7pPr indent="0" lvl="6" marL="0" rtl="1" algn="r">
              <a:spcBef>
                <a:spcPts val="0"/>
              </a:spcBef>
              <a:buNone/>
              <a:defRPr b="0" i="0" sz="1000" u="none" cap="none" strike="noStrike">
                <a:solidFill>
                  <a:schemeClr val="lt2"/>
                </a:solidFill>
                <a:latin typeface="Libre Franklin"/>
                <a:ea typeface="Libre Franklin"/>
                <a:cs typeface="Libre Franklin"/>
                <a:sym typeface="Libre Franklin"/>
              </a:defRPr>
            </a:lvl7pPr>
            <a:lvl8pPr indent="0" lvl="7" marL="0" rtl="1" algn="r">
              <a:spcBef>
                <a:spcPts val="0"/>
              </a:spcBef>
              <a:buNone/>
              <a:defRPr b="0" i="0" sz="1000" u="none" cap="none" strike="noStrike">
                <a:solidFill>
                  <a:schemeClr val="lt2"/>
                </a:solidFill>
                <a:latin typeface="Libre Franklin"/>
                <a:ea typeface="Libre Franklin"/>
                <a:cs typeface="Libre Franklin"/>
                <a:sym typeface="Libre Franklin"/>
              </a:defRPr>
            </a:lvl8pPr>
            <a:lvl9pPr indent="0" lvl="8" marL="0" rtl="1" algn="r">
              <a:spcBef>
                <a:spcPts val="0"/>
              </a:spcBef>
              <a:buNone/>
              <a:defRPr b="0" i="0" sz="1000" u="none" cap="none" strike="noStrike">
                <a:solidFill>
                  <a:schemeClr val="lt2"/>
                </a:solidFill>
                <a:latin typeface="Libre Franklin"/>
                <a:ea typeface="Libre Franklin"/>
                <a:cs typeface="Libre Franklin"/>
                <a:sym typeface="Libre Franklin"/>
              </a:defRPr>
            </a:lvl9pPr>
          </a:lstStyle>
          <a:p>
            <a:pPr indent="0" lvl="0" marL="0" rtl="1" algn="r">
              <a:spcBef>
                <a:spcPts val="0"/>
              </a:spcBef>
              <a:spcAft>
                <a:spcPts val="0"/>
              </a:spcAft>
              <a:buNone/>
            </a:pPr>
            <a:fld id="{00000000-1234-1234-1234-123412341234}" type="slidenum">
              <a:rPr lang="en-US"/>
              <a:t>‹#›</a:t>
            </a:fld>
            <a:endParaRPr/>
          </a:p>
        </p:txBody>
      </p:sp>
      <p:sp>
        <p:nvSpPr>
          <p:cNvPr id="38" name="Google Shape;38;p57"/>
          <p:cNvSpPr/>
          <p:nvPr/>
        </p:nvSpPr>
        <p:spPr>
          <a:xfrm>
            <a:off x="6113972" y="1685652"/>
            <a:ext cx="2456260"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dk2"/>
          </a:solidFill>
          <a:ln>
            <a:noFill/>
          </a:ln>
        </p:spPr>
      </p:sp>
      <p:sp>
        <p:nvSpPr>
          <p:cNvPr id="39" name="Google Shape;39;p57" title="Crop Mark"/>
          <p:cNvSpPr/>
          <p:nvPr/>
        </p:nvSpPr>
        <p:spPr>
          <a:xfrm>
            <a:off x="6113972" y="1685652"/>
            <a:ext cx="2456260" cy="4408488"/>
          </a:xfrm>
          <a:custGeom>
            <a:rect b="b" l="l" r="r" t="t"/>
            <a:pathLst>
              <a:path extrusionOk="0" h="5554" w="4125">
                <a:moveTo>
                  <a:pt x="3614" y="0"/>
                </a:moveTo>
                <a:lnTo>
                  <a:pt x="4125" y="0"/>
                </a:lnTo>
                <a:lnTo>
                  <a:pt x="4125" y="5554"/>
                </a:lnTo>
                <a:lnTo>
                  <a:pt x="0" y="5554"/>
                </a:lnTo>
                <a:lnTo>
                  <a:pt x="0" y="5074"/>
                </a:lnTo>
                <a:lnTo>
                  <a:pt x="3614" y="5074"/>
                </a:lnTo>
                <a:lnTo>
                  <a:pt x="3614" y="0"/>
                </a:lnTo>
                <a:close/>
              </a:path>
            </a:pathLst>
          </a:custGeom>
          <a:solidFill>
            <a:schemeClr val="lt2"/>
          </a:solid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 name="Shape 40"/>
        <p:cNvGrpSpPr/>
        <p:nvPr/>
      </p:nvGrpSpPr>
      <p:grpSpPr>
        <a:xfrm>
          <a:off x="0" y="0"/>
          <a:ext cx="0" cy="0"/>
          <a:chOff x="0" y="0"/>
          <a:chExt cx="0" cy="0"/>
        </a:xfrm>
      </p:grpSpPr>
      <p:sp>
        <p:nvSpPr>
          <p:cNvPr id="41" name="Google Shape;41;p60"/>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rtl="1"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0"/>
          <p:cNvSpPr txBox="1"/>
          <p:nvPr>
            <p:ph idx="1" type="body"/>
          </p:nvPr>
        </p:nvSpPr>
        <p:spPr>
          <a:xfrm>
            <a:off x="1028700" y="2286000"/>
            <a:ext cx="3335840" cy="3581401"/>
          </a:xfrm>
          <a:prstGeom prst="rect">
            <a:avLst/>
          </a:prstGeom>
          <a:noFill/>
          <a:ln>
            <a:noFill/>
          </a:ln>
        </p:spPr>
        <p:txBody>
          <a:bodyPr anchorCtr="0" anchor="t" bIns="45700" lIns="91425" spcFirstLastPara="1" rIns="91425" wrap="square" tIns="45700">
            <a:normAutofit/>
          </a:bodyPr>
          <a:lstStyle>
            <a:lvl1pPr indent="-355600" lvl="0" marL="457200" rtl="1" algn="r">
              <a:lnSpc>
                <a:spcPct val="94000"/>
              </a:lnSpc>
              <a:spcBef>
                <a:spcPts val="1000"/>
              </a:spcBef>
              <a:spcAft>
                <a:spcPts val="0"/>
              </a:spcAft>
              <a:buClr>
                <a:schemeClr val="dk2"/>
              </a:buClr>
              <a:buSzPts val="2000"/>
              <a:buChar char="■"/>
              <a:defRPr>
                <a:solidFill>
                  <a:schemeClr val="dk2"/>
                </a:solidFill>
              </a:defRPr>
            </a:lvl1pPr>
            <a:lvl2pPr indent="-355600" lvl="1" marL="914400" rtl="1" algn="r">
              <a:lnSpc>
                <a:spcPct val="94000"/>
              </a:lnSpc>
              <a:spcBef>
                <a:spcPts val="500"/>
              </a:spcBef>
              <a:spcAft>
                <a:spcPts val="0"/>
              </a:spcAft>
              <a:buClr>
                <a:schemeClr val="dk2"/>
              </a:buClr>
              <a:buSzPts val="2000"/>
              <a:buChar char="–"/>
              <a:defRPr>
                <a:solidFill>
                  <a:schemeClr val="dk2"/>
                </a:solidFill>
              </a:defRPr>
            </a:lvl2pPr>
            <a:lvl3pPr indent="-342900" lvl="2" marL="1371600" rtl="1" algn="r">
              <a:lnSpc>
                <a:spcPct val="94000"/>
              </a:lnSpc>
              <a:spcBef>
                <a:spcPts val="500"/>
              </a:spcBef>
              <a:spcAft>
                <a:spcPts val="0"/>
              </a:spcAft>
              <a:buClr>
                <a:schemeClr val="dk2"/>
              </a:buClr>
              <a:buSzPts val="1800"/>
              <a:buChar char="■"/>
              <a:defRPr>
                <a:solidFill>
                  <a:schemeClr val="dk2"/>
                </a:solidFill>
              </a:defRPr>
            </a:lvl3pPr>
            <a:lvl4pPr indent="-342900" lvl="3" marL="1828800" rtl="1" algn="r">
              <a:lnSpc>
                <a:spcPct val="94000"/>
              </a:lnSpc>
              <a:spcBef>
                <a:spcPts val="500"/>
              </a:spcBef>
              <a:spcAft>
                <a:spcPts val="0"/>
              </a:spcAft>
              <a:buClr>
                <a:schemeClr val="dk2"/>
              </a:buClr>
              <a:buSzPts val="1800"/>
              <a:buChar char="–"/>
              <a:defRPr>
                <a:solidFill>
                  <a:schemeClr val="dk2"/>
                </a:solidFill>
              </a:defRPr>
            </a:lvl4pPr>
            <a:lvl5pPr indent="-330200" lvl="4" marL="2286000" rtl="1" algn="r">
              <a:lnSpc>
                <a:spcPct val="94000"/>
              </a:lnSpc>
              <a:spcBef>
                <a:spcPts val="500"/>
              </a:spcBef>
              <a:spcAft>
                <a:spcPts val="0"/>
              </a:spcAft>
              <a:buClr>
                <a:schemeClr val="dk2"/>
              </a:buClr>
              <a:buSzPts val="1600"/>
              <a:buChar char="■"/>
              <a:defRPr>
                <a:solidFill>
                  <a:schemeClr val="dk2"/>
                </a:solidFill>
              </a:defRPr>
            </a:lvl5pPr>
            <a:lvl6pPr indent="-342900" lvl="5" marL="2743200" rtl="1" algn="r">
              <a:lnSpc>
                <a:spcPct val="94000"/>
              </a:lnSpc>
              <a:spcBef>
                <a:spcPts val="500"/>
              </a:spcBef>
              <a:spcAft>
                <a:spcPts val="0"/>
              </a:spcAft>
              <a:buClr>
                <a:schemeClr val="dk2"/>
              </a:buClr>
              <a:buSzPts val="1800"/>
              <a:buChar char="–"/>
              <a:defRPr/>
            </a:lvl6pPr>
            <a:lvl7pPr indent="-342900" lvl="6" marL="3200400" rtl="1" algn="r">
              <a:lnSpc>
                <a:spcPct val="94000"/>
              </a:lnSpc>
              <a:spcBef>
                <a:spcPts val="500"/>
              </a:spcBef>
              <a:spcAft>
                <a:spcPts val="0"/>
              </a:spcAft>
              <a:buClr>
                <a:schemeClr val="dk2"/>
              </a:buClr>
              <a:buSzPts val="1800"/>
              <a:buChar char="■"/>
              <a:defRPr/>
            </a:lvl7pPr>
            <a:lvl8pPr indent="-342900" lvl="7" marL="3657600" rtl="1" algn="r">
              <a:lnSpc>
                <a:spcPct val="94000"/>
              </a:lnSpc>
              <a:spcBef>
                <a:spcPts val="500"/>
              </a:spcBef>
              <a:spcAft>
                <a:spcPts val="0"/>
              </a:spcAft>
              <a:buClr>
                <a:schemeClr val="dk2"/>
              </a:buClr>
              <a:buSzPts val="1800"/>
              <a:buChar char="–"/>
              <a:defRPr/>
            </a:lvl8pPr>
            <a:lvl9pPr indent="-342900" lvl="8" marL="4114800" rtl="1" algn="r">
              <a:lnSpc>
                <a:spcPct val="94000"/>
              </a:lnSpc>
              <a:spcBef>
                <a:spcPts val="500"/>
              </a:spcBef>
              <a:spcAft>
                <a:spcPts val="200"/>
              </a:spcAft>
              <a:buClr>
                <a:schemeClr val="dk2"/>
              </a:buClr>
              <a:buSzPts val="1800"/>
              <a:buChar char="■"/>
              <a:defRPr/>
            </a:lvl9pPr>
          </a:lstStyle>
          <a:p/>
        </p:txBody>
      </p:sp>
      <p:sp>
        <p:nvSpPr>
          <p:cNvPr id="43" name="Google Shape;43;p60"/>
          <p:cNvSpPr txBox="1"/>
          <p:nvPr>
            <p:ph idx="2" type="body"/>
          </p:nvPr>
        </p:nvSpPr>
        <p:spPr>
          <a:xfrm>
            <a:off x="4894052" y="2286000"/>
            <a:ext cx="3335840" cy="3581401"/>
          </a:xfrm>
          <a:prstGeom prst="rect">
            <a:avLst/>
          </a:prstGeom>
          <a:noFill/>
          <a:ln>
            <a:noFill/>
          </a:ln>
        </p:spPr>
        <p:txBody>
          <a:bodyPr anchorCtr="0" anchor="t" bIns="45700" lIns="91425" spcFirstLastPara="1" rIns="91425" wrap="square" tIns="45700">
            <a:normAutofit/>
          </a:bodyPr>
          <a:lstStyle>
            <a:lvl1pPr indent="-355600" lvl="0" marL="457200" rtl="1" algn="r">
              <a:lnSpc>
                <a:spcPct val="94000"/>
              </a:lnSpc>
              <a:spcBef>
                <a:spcPts val="1000"/>
              </a:spcBef>
              <a:spcAft>
                <a:spcPts val="0"/>
              </a:spcAft>
              <a:buClr>
                <a:schemeClr val="dk2"/>
              </a:buClr>
              <a:buSzPts val="2000"/>
              <a:buChar char="■"/>
              <a:defRPr>
                <a:solidFill>
                  <a:schemeClr val="dk2"/>
                </a:solidFill>
              </a:defRPr>
            </a:lvl1pPr>
            <a:lvl2pPr indent="-355600" lvl="1" marL="914400" rtl="1" algn="r">
              <a:lnSpc>
                <a:spcPct val="94000"/>
              </a:lnSpc>
              <a:spcBef>
                <a:spcPts val="500"/>
              </a:spcBef>
              <a:spcAft>
                <a:spcPts val="0"/>
              </a:spcAft>
              <a:buClr>
                <a:schemeClr val="dk2"/>
              </a:buClr>
              <a:buSzPts val="2000"/>
              <a:buChar char="–"/>
              <a:defRPr>
                <a:solidFill>
                  <a:schemeClr val="dk2"/>
                </a:solidFill>
              </a:defRPr>
            </a:lvl2pPr>
            <a:lvl3pPr indent="-342900" lvl="2" marL="1371600" rtl="1" algn="r">
              <a:lnSpc>
                <a:spcPct val="94000"/>
              </a:lnSpc>
              <a:spcBef>
                <a:spcPts val="500"/>
              </a:spcBef>
              <a:spcAft>
                <a:spcPts val="0"/>
              </a:spcAft>
              <a:buClr>
                <a:schemeClr val="dk2"/>
              </a:buClr>
              <a:buSzPts val="1800"/>
              <a:buChar char="■"/>
              <a:defRPr>
                <a:solidFill>
                  <a:schemeClr val="dk2"/>
                </a:solidFill>
              </a:defRPr>
            </a:lvl3pPr>
            <a:lvl4pPr indent="-342900" lvl="3" marL="1828800" rtl="1" algn="r">
              <a:lnSpc>
                <a:spcPct val="94000"/>
              </a:lnSpc>
              <a:spcBef>
                <a:spcPts val="500"/>
              </a:spcBef>
              <a:spcAft>
                <a:spcPts val="0"/>
              </a:spcAft>
              <a:buClr>
                <a:schemeClr val="dk2"/>
              </a:buClr>
              <a:buSzPts val="1800"/>
              <a:buChar char="–"/>
              <a:defRPr>
                <a:solidFill>
                  <a:schemeClr val="dk2"/>
                </a:solidFill>
              </a:defRPr>
            </a:lvl4pPr>
            <a:lvl5pPr indent="-330200" lvl="4" marL="2286000" rtl="1" algn="r">
              <a:lnSpc>
                <a:spcPct val="94000"/>
              </a:lnSpc>
              <a:spcBef>
                <a:spcPts val="500"/>
              </a:spcBef>
              <a:spcAft>
                <a:spcPts val="0"/>
              </a:spcAft>
              <a:buClr>
                <a:schemeClr val="dk2"/>
              </a:buClr>
              <a:buSzPts val="1600"/>
              <a:buChar char="■"/>
              <a:defRPr>
                <a:solidFill>
                  <a:schemeClr val="dk2"/>
                </a:solidFill>
              </a:defRPr>
            </a:lvl5pPr>
            <a:lvl6pPr indent="-342900" lvl="5" marL="2743200" rtl="1" algn="r">
              <a:lnSpc>
                <a:spcPct val="94000"/>
              </a:lnSpc>
              <a:spcBef>
                <a:spcPts val="500"/>
              </a:spcBef>
              <a:spcAft>
                <a:spcPts val="0"/>
              </a:spcAft>
              <a:buClr>
                <a:schemeClr val="dk2"/>
              </a:buClr>
              <a:buSzPts val="1800"/>
              <a:buChar char="–"/>
              <a:defRPr/>
            </a:lvl6pPr>
            <a:lvl7pPr indent="-342900" lvl="6" marL="3200400" rtl="1" algn="r">
              <a:lnSpc>
                <a:spcPct val="94000"/>
              </a:lnSpc>
              <a:spcBef>
                <a:spcPts val="500"/>
              </a:spcBef>
              <a:spcAft>
                <a:spcPts val="0"/>
              </a:spcAft>
              <a:buClr>
                <a:schemeClr val="dk2"/>
              </a:buClr>
              <a:buSzPts val="1800"/>
              <a:buChar char="■"/>
              <a:defRPr/>
            </a:lvl7pPr>
            <a:lvl8pPr indent="-342900" lvl="7" marL="3657600" rtl="1" algn="r">
              <a:lnSpc>
                <a:spcPct val="94000"/>
              </a:lnSpc>
              <a:spcBef>
                <a:spcPts val="500"/>
              </a:spcBef>
              <a:spcAft>
                <a:spcPts val="0"/>
              </a:spcAft>
              <a:buClr>
                <a:schemeClr val="dk2"/>
              </a:buClr>
              <a:buSzPts val="1800"/>
              <a:buChar char="–"/>
              <a:defRPr/>
            </a:lvl8pPr>
            <a:lvl9pPr indent="-342900" lvl="8" marL="4114800" rtl="1" algn="r">
              <a:lnSpc>
                <a:spcPct val="94000"/>
              </a:lnSpc>
              <a:spcBef>
                <a:spcPts val="500"/>
              </a:spcBef>
              <a:spcAft>
                <a:spcPts val="200"/>
              </a:spcAft>
              <a:buClr>
                <a:schemeClr val="dk2"/>
              </a:buClr>
              <a:buSzPts val="1800"/>
              <a:buChar char="■"/>
              <a:defRPr/>
            </a:lvl9pPr>
          </a:lstStyle>
          <a:p/>
        </p:txBody>
      </p:sp>
      <p:sp>
        <p:nvSpPr>
          <p:cNvPr id="44" name="Google Shape;44;p60"/>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5" name="Google Shape;45;p60"/>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46" name="Google Shape;46;p60"/>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7" name="Shape 47"/>
        <p:cNvGrpSpPr/>
        <p:nvPr/>
      </p:nvGrpSpPr>
      <p:grpSpPr>
        <a:xfrm>
          <a:off x="0" y="0"/>
          <a:ext cx="0" cy="0"/>
          <a:chOff x="0" y="0"/>
          <a:chExt cx="0" cy="0"/>
        </a:xfrm>
      </p:grpSpPr>
      <p:sp>
        <p:nvSpPr>
          <p:cNvPr id="48" name="Google Shape;48;p61"/>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rtl="1" algn="l">
              <a:lnSpc>
                <a:spcPct val="89000"/>
              </a:lnSpc>
              <a:spcBef>
                <a:spcPts val="0"/>
              </a:spcBef>
              <a:spcAft>
                <a:spcPts val="0"/>
              </a:spcAft>
              <a:buClr>
                <a:schemeClr val="dk2"/>
              </a:buClr>
              <a:buSzPts val="4400"/>
              <a:buFont typeface="Libre Franklin"/>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61"/>
          <p:cNvSpPr txBox="1"/>
          <p:nvPr>
            <p:ph idx="1" type="body"/>
          </p:nvPr>
        </p:nvSpPr>
        <p:spPr>
          <a:xfrm>
            <a:off x="1028700" y="2340230"/>
            <a:ext cx="3335840" cy="823912"/>
          </a:xfrm>
          <a:prstGeom prst="rect">
            <a:avLst/>
          </a:prstGeom>
          <a:noFill/>
          <a:ln>
            <a:noFill/>
          </a:ln>
        </p:spPr>
        <p:txBody>
          <a:bodyPr anchorCtr="0" anchor="b" bIns="45700" lIns="91425" spcFirstLastPara="1" rIns="91425" wrap="square" tIns="45700">
            <a:noAutofit/>
          </a:bodyPr>
          <a:lstStyle>
            <a:lvl1pPr indent="-228600" lvl="0" marL="457200" rtl="1" algn="r">
              <a:lnSpc>
                <a:spcPct val="84000"/>
              </a:lnSpc>
              <a:spcBef>
                <a:spcPts val="0"/>
              </a:spcBef>
              <a:spcAft>
                <a:spcPts val="0"/>
              </a:spcAft>
              <a:buClr>
                <a:schemeClr val="dk2"/>
              </a:buClr>
              <a:buSzPts val="2400"/>
              <a:buNone/>
              <a:defRPr b="0" sz="2400">
                <a:solidFill>
                  <a:schemeClr val="dk2"/>
                </a:solidFill>
              </a:defRPr>
            </a:lvl1pPr>
            <a:lvl2pPr indent="-228600" lvl="1" marL="914400" rtl="1" algn="r">
              <a:lnSpc>
                <a:spcPct val="94000"/>
              </a:lnSpc>
              <a:spcBef>
                <a:spcPts val="500"/>
              </a:spcBef>
              <a:spcAft>
                <a:spcPts val="0"/>
              </a:spcAft>
              <a:buClr>
                <a:schemeClr val="dk2"/>
              </a:buClr>
              <a:buSzPts val="1500"/>
              <a:buNone/>
              <a:defRPr b="1" sz="1500"/>
            </a:lvl2pPr>
            <a:lvl3pPr indent="-228600" lvl="2" marL="1371600" rtl="1" algn="r">
              <a:lnSpc>
                <a:spcPct val="94000"/>
              </a:lnSpc>
              <a:spcBef>
                <a:spcPts val="500"/>
              </a:spcBef>
              <a:spcAft>
                <a:spcPts val="0"/>
              </a:spcAft>
              <a:buClr>
                <a:schemeClr val="dk2"/>
              </a:buClr>
              <a:buSzPts val="1350"/>
              <a:buNone/>
              <a:defRPr b="1" sz="1350"/>
            </a:lvl3pPr>
            <a:lvl4pPr indent="-228600" lvl="3" marL="1828800" rtl="1" algn="r">
              <a:lnSpc>
                <a:spcPct val="94000"/>
              </a:lnSpc>
              <a:spcBef>
                <a:spcPts val="500"/>
              </a:spcBef>
              <a:spcAft>
                <a:spcPts val="0"/>
              </a:spcAft>
              <a:buClr>
                <a:schemeClr val="dk2"/>
              </a:buClr>
              <a:buSzPts val="1200"/>
              <a:buNone/>
              <a:defRPr b="1" sz="1200"/>
            </a:lvl4pPr>
            <a:lvl5pPr indent="-228600" lvl="4" marL="2286000" rtl="1" algn="r">
              <a:lnSpc>
                <a:spcPct val="94000"/>
              </a:lnSpc>
              <a:spcBef>
                <a:spcPts val="500"/>
              </a:spcBef>
              <a:spcAft>
                <a:spcPts val="0"/>
              </a:spcAft>
              <a:buClr>
                <a:schemeClr val="dk2"/>
              </a:buClr>
              <a:buSzPts val="1200"/>
              <a:buNone/>
              <a:defRPr b="1" sz="1200"/>
            </a:lvl5pPr>
            <a:lvl6pPr indent="-228600" lvl="5" marL="2743200" rtl="1" algn="r">
              <a:lnSpc>
                <a:spcPct val="94000"/>
              </a:lnSpc>
              <a:spcBef>
                <a:spcPts val="500"/>
              </a:spcBef>
              <a:spcAft>
                <a:spcPts val="0"/>
              </a:spcAft>
              <a:buClr>
                <a:schemeClr val="dk2"/>
              </a:buClr>
              <a:buSzPts val="1200"/>
              <a:buNone/>
              <a:defRPr b="1" sz="1200"/>
            </a:lvl6pPr>
            <a:lvl7pPr indent="-228600" lvl="6" marL="3200400" rtl="1" algn="r">
              <a:lnSpc>
                <a:spcPct val="94000"/>
              </a:lnSpc>
              <a:spcBef>
                <a:spcPts val="500"/>
              </a:spcBef>
              <a:spcAft>
                <a:spcPts val="0"/>
              </a:spcAft>
              <a:buClr>
                <a:schemeClr val="dk2"/>
              </a:buClr>
              <a:buSzPts val="1200"/>
              <a:buNone/>
              <a:defRPr b="1" sz="1200"/>
            </a:lvl7pPr>
            <a:lvl8pPr indent="-228600" lvl="7" marL="3657600" rtl="1" algn="r">
              <a:lnSpc>
                <a:spcPct val="94000"/>
              </a:lnSpc>
              <a:spcBef>
                <a:spcPts val="500"/>
              </a:spcBef>
              <a:spcAft>
                <a:spcPts val="0"/>
              </a:spcAft>
              <a:buClr>
                <a:schemeClr val="dk2"/>
              </a:buClr>
              <a:buSzPts val="1200"/>
              <a:buNone/>
              <a:defRPr b="1" sz="1200"/>
            </a:lvl8pPr>
            <a:lvl9pPr indent="-228600" lvl="8" marL="4114800" rtl="1" algn="r">
              <a:lnSpc>
                <a:spcPct val="94000"/>
              </a:lnSpc>
              <a:spcBef>
                <a:spcPts val="500"/>
              </a:spcBef>
              <a:spcAft>
                <a:spcPts val="200"/>
              </a:spcAft>
              <a:buClr>
                <a:schemeClr val="dk2"/>
              </a:buClr>
              <a:buSzPts val="1200"/>
              <a:buNone/>
              <a:defRPr b="1" sz="1200"/>
            </a:lvl9pPr>
          </a:lstStyle>
          <a:p/>
        </p:txBody>
      </p:sp>
      <p:sp>
        <p:nvSpPr>
          <p:cNvPr id="50" name="Google Shape;50;p61"/>
          <p:cNvSpPr txBox="1"/>
          <p:nvPr>
            <p:ph idx="2" type="body"/>
          </p:nvPr>
        </p:nvSpPr>
        <p:spPr>
          <a:xfrm>
            <a:off x="1028700" y="3305208"/>
            <a:ext cx="3335839" cy="2562193"/>
          </a:xfrm>
          <a:prstGeom prst="rect">
            <a:avLst/>
          </a:prstGeom>
          <a:noFill/>
          <a:ln>
            <a:noFill/>
          </a:ln>
        </p:spPr>
        <p:txBody>
          <a:bodyPr anchorCtr="0" anchor="t" bIns="45700" lIns="91425" spcFirstLastPara="1" rIns="91425" wrap="square" tIns="45700">
            <a:normAutofit/>
          </a:bodyPr>
          <a:lstStyle>
            <a:lvl1pPr indent="-355600" lvl="0" marL="457200" rtl="1" algn="r">
              <a:lnSpc>
                <a:spcPct val="94000"/>
              </a:lnSpc>
              <a:spcBef>
                <a:spcPts val="1000"/>
              </a:spcBef>
              <a:spcAft>
                <a:spcPts val="0"/>
              </a:spcAft>
              <a:buClr>
                <a:schemeClr val="dk2"/>
              </a:buClr>
              <a:buSzPts val="2000"/>
              <a:buChar char="■"/>
              <a:defRPr>
                <a:solidFill>
                  <a:schemeClr val="dk2"/>
                </a:solidFill>
              </a:defRPr>
            </a:lvl1pPr>
            <a:lvl2pPr indent="-355600" lvl="1" marL="914400" rtl="1" algn="r">
              <a:lnSpc>
                <a:spcPct val="94000"/>
              </a:lnSpc>
              <a:spcBef>
                <a:spcPts val="500"/>
              </a:spcBef>
              <a:spcAft>
                <a:spcPts val="0"/>
              </a:spcAft>
              <a:buClr>
                <a:schemeClr val="dk2"/>
              </a:buClr>
              <a:buSzPts val="2000"/>
              <a:buChar char="–"/>
              <a:defRPr>
                <a:solidFill>
                  <a:schemeClr val="dk2"/>
                </a:solidFill>
              </a:defRPr>
            </a:lvl2pPr>
            <a:lvl3pPr indent="-342900" lvl="2" marL="1371600" rtl="1" algn="r">
              <a:lnSpc>
                <a:spcPct val="94000"/>
              </a:lnSpc>
              <a:spcBef>
                <a:spcPts val="500"/>
              </a:spcBef>
              <a:spcAft>
                <a:spcPts val="0"/>
              </a:spcAft>
              <a:buClr>
                <a:schemeClr val="dk2"/>
              </a:buClr>
              <a:buSzPts val="1800"/>
              <a:buChar char="■"/>
              <a:defRPr>
                <a:solidFill>
                  <a:schemeClr val="dk2"/>
                </a:solidFill>
              </a:defRPr>
            </a:lvl3pPr>
            <a:lvl4pPr indent="-342900" lvl="3" marL="1828800" rtl="1" algn="r">
              <a:lnSpc>
                <a:spcPct val="94000"/>
              </a:lnSpc>
              <a:spcBef>
                <a:spcPts val="500"/>
              </a:spcBef>
              <a:spcAft>
                <a:spcPts val="0"/>
              </a:spcAft>
              <a:buClr>
                <a:schemeClr val="dk2"/>
              </a:buClr>
              <a:buSzPts val="1800"/>
              <a:buChar char="–"/>
              <a:defRPr>
                <a:solidFill>
                  <a:schemeClr val="dk2"/>
                </a:solidFill>
              </a:defRPr>
            </a:lvl4pPr>
            <a:lvl5pPr indent="-330200" lvl="4" marL="2286000" rtl="1" algn="r">
              <a:lnSpc>
                <a:spcPct val="94000"/>
              </a:lnSpc>
              <a:spcBef>
                <a:spcPts val="500"/>
              </a:spcBef>
              <a:spcAft>
                <a:spcPts val="0"/>
              </a:spcAft>
              <a:buClr>
                <a:schemeClr val="dk2"/>
              </a:buClr>
              <a:buSzPts val="1600"/>
              <a:buChar char="■"/>
              <a:defRPr>
                <a:solidFill>
                  <a:schemeClr val="dk2"/>
                </a:solidFill>
              </a:defRPr>
            </a:lvl5pPr>
            <a:lvl6pPr indent="-342900" lvl="5" marL="2743200" rtl="1" algn="r">
              <a:lnSpc>
                <a:spcPct val="94000"/>
              </a:lnSpc>
              <a:spcBef>
                <a:spcPts val="500"/>
              </a:spcBef>
              <a:spcAft>
                <a:spcPts val="0"/>
              </a:spcAft>
              <a:buClr>
                <a:schemeClr val="dk2"/>
              </a:buClr>
              <a:buSzPts val="1800"/>
              <a:buChar char="–"/>
              <a:defRPr/>
            </a:lvl6pPr>
            <a:lvl7pPr indent="-342900" lvl="6" marL="3200400" rtl="1" algn="r">
              <a:lnSpc>
                <a:spcPct val="94000"/>
              </a:lnSpc>
              <a:spcBef>
                <a:spcPts val="500"/>
              </a:spcBef>
              <a:spcAft>
                <a:spcPts val="0"/>
              </a:spcAft>
              <a:buClr>
                <a:schemeClr val="dk2"/>
              </a:buClr>
              <a:buSzPts val="1800"/>
              <a:buChar char="■"/>
              <a:defRPr/>
            </a:lvl7pPr>
            <a:lvl8pPr indent="-342900" lvl="7" marL="3657600" rtl="1" algn="r">
              <a:lnSpc>
                <a:spcPct val="94000"/>
              </a:lnSpc>
              <a:spcBef>
                <a:spcPts val="500"/>
              </a:spcBef>
              <a:spcAft>
                <a:spcPts val="0"/>
              </a:spcAft>
              <a:buClr>
                <a:schemeClr val="dk2"/>
              </a:buClr>
              <a:buSzPts val="1800"/>
              <a:buChar char="–"/>
              <a:defRPr/>
            </a:lvl8pPr>
            <a:lvl9pPr indent="-342900" lvl="8" marL="4114800" rtl="1" algn="r">
              <a:lnSpc>
                <a:spcPct val="94000"/>
              </a:lnSpc>
              <a:spcBef>
                <a:spcPts val="500"/>
              </a:spcBef>
              <a:spcAft>
                <a:spcPts val="200"/>
              </a:spcAft>
              <a:buClr>
                <a:schemeClr val="dk2"/>
              </a:buClr>
              <a:buSzPts val="1800"/>
              <a:buChar char="■"/>
              <a:defRPr/>
            </a:lvl9pPr>
          </a:lstStyle>
          <a:p/>
        </p:txBody>
      </p:sp>
      <p:sp>
        <p:nvSpPr>
          <p:cNvPr id="51" name="Google Shape;51;p61"/>
          <p:cNvSpPr txBox="1"/>
          <p:nvPr>
            <p:ph idx="3" type="body"/>
          </p:nvPr>
        </p:nvSpPr>
        <p:spPr>
          <a:xfrm>
            <a:off x="4893760" y="2349754"/>
            <a:ext cx="3335840" cy="823912"/>
          </a:xfrm>
          <a:prstGeom prst="rect">
            <a:avLst/>
          </a:prstGeom>
          <a:noFill/>
          <a:ln>
            <a:noFill/>
          </a:ln>
        </p:spPr>
        <p:txBody>
          <a:bodyPr anchorCtr="0" anchor="b" bIns="45700" lIns="91425" spcFirstLastPara="1" rIns="91425" wrap="square" tIns="45700">
            <a:noAutofit/>
          </a:bodyPr>
          <a:lstStyle>
            <a:lvl1pPr indent="-228600" lvl="0" marL="457200" rtl="1" algn="r">
              <a:lnSpc>
                <a:spcPct val="84000"/>
              </a:lnSpc>
              <a:spcBef>
                <a:spcPts val="0"/>
              </a:spcBef>
              <a:spcAft>
                <a:spcPts val="0"/>
              </a:spcAft>
              <a:buClr>
                <a:schemeClr val="dk2"/>
              </a:buClr>
              <a:buSzPts val="2400"/>
              <a:buNone/>
              <a:defRPr b="0" sz="2400">
                <a:solidFill>
                  <a:schemeClr val="dk2"/>
                </a:solidFill>
              </a:defRPr>
            </a:lvl1pPr>
            <a:lvl2pPr indent="-228600" lvl="1" marL="914400" rtl="1" algn="r">
              <a:lnSpc>
                <a:spcPct val="94000"/>
              </a:lnSpc>
              <a:spcBef>
                <a:spcPts val="500"/>
              </a:spcBef>
              <a:spcAft>
                <a:spcPts val="0"/>
              </a:spcAft>
              <a:buClr>
                <a:schemeClr val="dk2"/>
              </a:buClr>
              <a:buSzPts val="1500"/>
              <a:buNone/>
              <a:defRPr b="1" sz="1500"/>
            </a:lvl2pPr>
            <a:lvl3pPr indent="-228600" lvl="2" marL="1371600" rtl="1" algn="r">
              <a:lnSpc>
                <a:spcPct val="94000"/>
              </a:lnSpc>
              <a:spcBef>
                <a:spcPts val="500"/>
              </a:spcBef>
              <a:spcAft>
                <a:spcPts val="0"/>
              </a:spcAft>
              <a:buClr>
                <a:schemeClr val="dk2"/>
              </a:buClr>
              <a:buSzPts val="1350"/>
              <a:buNone/>
              <a:defRPr b="1" sz="1350"/>
            </a:lvl3pPr>
            <a:lvl4pPr indent="-228600" lvl="3" marL="1828800" rtl="1" algn="r">
              <a:lnSpc>
                <a:spcPct val="94000"/>
              </a:lnSpc>
              <a:spcBef>
                <a:spcPts val="500"/>
              </a:spcBef>
              <a:spcAft>
                <a:spcPts val="0"/>
              </a:spcAft>
              <a:buClr>
                <a:schemeClr val="dk2"/>
              </a:buClr>
              <a:buSzPts val="1200"/>
              <a:buNone/>
              <a:defRPr b="1" sz="1200"/>
            </a:lvl4pPr>
            <a:lvl5pPr indent="-228600" lvl="4" marL="2286000" rtl="1" algn="r">
              <a:lnSpc>
                <a:spcPct val="94000"/>
              </a:lnSpc>
              <a:spcBef>
                <a:spcPts val="500"/>
              </a:spcBef>
              <a:spcAft>
                <a:spcPts val="0"/>
              </a:spcAft>
              <a:buClr>
                <a:schemeClr val="dk2"/>
              </a:buClr>
              <a:buSzPts val="1200"/>
              <a:buNone/>
              <a:defRPr b="1" sz="1200"/>
            </a:lvl5pPr>
            <a:lvl6pPr indent="-228600" lvl="5" marL="2743200" rtl="1" algn="r">
              <a:lnSpc>
                <a:spcPct val="94000"/>
              </a:lnSpc>
              <a:spcBef>
                <a:spcPts val="500"/>
              </a:spcBef>
              <a:spcAft>
                <a:spcPts val="0"/>
              </a:spcAft>
              <a:buClr>
                <a:schemeClr val="dk2"/>
              </a:buClr>
              <a:buSzPts val="1200"/>
              <a:buNone/>
              <a:defRPr b="1" sz="1200"/>
            </a:lvl6pPr>
            <a:lvl7pPr indent="-228600" lvl="6" marL="3200400" rtl="1" algn="r">
              <a:lnSpc>
                <a:spcPct val="94000"/>
              </a:lnSpc>
              <a:spcBef>
                <a:spcPts val="500"/>
              </a:spcBef>
              <a:spcAft>
                <a:spcPts val="0"/>
              </a:spcAft>
              <a:buClr>
                <a:schemeClr val="dk2"/>
              </a:buClr>
              <a:buSzPts val="1200"/>
              <a:buNone/>
              <a:defRPr b="1" sz="1200"/>
            </a:lvl7pPr>
            <a:lvl8pPr indent="-228600" lvl="7" marL="3657600" rtl="1" algn="r">
              <a:lnSpc>
                <a:spcPct val="94000"/>
              </a:lnSpc>
              <a:spcBef>
                <a:spcPts val="500"/>
              </a:spcBef>
              <a:spcAft>
                <a:spcPts val="0"/>
              </a:spcAft>
              <a:buClr>
                <a:schemeClr val="dk2"/>
              </a:buClr>
              <a:buSzPts val="1200"/>
              <a:buNone/>
              <a:defRPr b="1" sz="1200"/>
            </a:lvl8pPr>
            <a:lvl9pPr indent="-228600" lvl="8" marL="4114800" rtl="1" algn="r">
              <a:lnSpc>
                <a:spcPct val="94000"/>
              </a:lnSpc>
              <a:spcBef>
                <a:spcPts val="500"/>
              </a:spcBef>
              <a:spcAft>
                <a:spcPts val="200"/>
              </a:spcAft>
              <a:buClr>
                <a:schemeClr val="dk2"/>
              </a:buClr>
              <a:buSzPts val="1200"/>
              <a:buNone/>
              <a:defRPr b="1" sz="1200"/>
            </a:lvl9pPr>
          </a:lstStyle>
          <a:p/>
        </p:txBody>
      </p:sp>
      <p:sp>
        <p:nvSpPr>
          <p:cNvPr id="52" name="Google Shape;52;p61"/>
          <p:cNvSpPr txBox="1"/>
          <p:nvPr>
            <p:ph idx="4" type="body"/>
          </p:nvPr>
        </p:nvSpPr>
        <p:spPr>
          <a:xfrm>
            <a:off x="4893760" y="3305208"/>
            <a:ext cx="3335840" cy="2562193"/>
          </a:xfrm>
          <a:prstGeom prst="rect">
            <a:avLst/>
          </a:prstGeom>
          <a:noFill/>
          <a:ln>
            <a:noFill/>
          </a:ln>
        </p:spPr>
        <p:txBody>
          <a:bodyPr anchorCtr="0" anchor="t" bIns="45700" lIns="91425" spcFirstLastPara="1" rIns="91425" wrap="square" tIns="45700">
            <a:normAutofit/>
          </a:bodyPr>
          <a:lstStyle>
            <a:lvl1pPr indent="-355600" lvl="0" marL="457200" rtl="1" algn="r">
              <a:lnSpc>
                <a:spcPct val="94000"/>
              </a:lnSpc>
              <a:spcBef>
                <a:spcPts val="1000"/>
              </a:spcBef>
              <a:spcAft>
                <a:spcPts val="0"/>
              </a:spcAft>
              <a:buClr>
                <a:schemeClr val="dk2"/>
              </a:buClr>
              <a:buSzPts val="2000"/>
              <a:buChar char="■"/>
              <a:defRPr>
                <a:solidFill>
                  <a:schemeClr val="dk2"/>
                </a:solidFill>
              </a:defRPr>
            </a:lvl1pPr>
            <a:lvl2pPr indent="-355600" lvl="1" marL="914400" rtl="1" algn="r">
              <a:lnSpc>
                <a:spcPct val="94000"/>
              </a:lnSpc>
              <a:spcBef>
                <a:spcPts val="500"/>
              </a:spcBef>
              <a:spcAft>
                <a:spcPts val="0"/>
              </a:spcAft>
              <a:buClr>
                <a:schemeClr val="dk2"/>
              </a:buClr>
              <a:buSzPts val="2000"/>
              <a:buChar char="–"/>
              <a:defRPr>
                <a:solidFill>
                  <a:schemeClr val="dk2"/>
                </a:solidFill>
              </a:defRPr>
            </a:lvl2pPr>
            <a:lvl3pPr indent="-342900" lvl="2" marL="1371600" rtl="1" algn="r">
              <a:lnSpc>
                <a:spcPct val="94000"/>
              </a:lnSpc>
              <a:spcBef>
                <a:spcPts val="500"/>
              </a:spcBef>
              <a:spcAft>
                <a:spcPts val="0"/>
              </a:spcAft>
              <a:buClr>
                <a:schemeClr val="dk2"/>
              </a:buClr>
              <a:buSzPts val="1800"/>
              <a:buChar char="■"/>
              <a:defRPr>
                <a:solidFill>
                  <a:schemeClr val="dk2"/>
                </a:solidFill>
              </a:defRPr>
            </a:lvl3pPr>
            <a:lvl4pPr indent="-342900" lvl="3" marL="1828800" rtl="1" algn="r">
              <a:lnSpc>
                <a:spcPct val="94000"/>
              </a:lnSpc>
              <a:spcBef>
                <a:spcPts val="500"/>
              </a:spcBef>
              <a:spcAft>
                <a:spcPts val="0"/>
              </a:spcAft>
              <a:buClr>
                <a:schemeClr val="dk2"/>
              </a:buClr>
              <a:buSzPts val="1800"/>
              <a:buChar char="–"/>
              <a:defRPr>
                <a:solidFill>
                  <a:schemeClr val="dk2"/>
                </a:solidFill>
              </a:defRPr>
            </a:lvl4pPr>
            <a:lvl5pPr indent="-330200" lvl="4" marL="2286000" rtl="1" algn="r">
              <a:lnSpc>
                <a:spcPct val="94000"/>
              </a:lnSpc>
              <a:spcBef>
                <a:spcPts val="500"/>
              </a:spcBef>
              <a:spcAft>
                <a:spcPts val="0"/>
              </a:spcAft>
              <a:buClr>
                <a:schemeClr val="dk2"/>
              </a:buClr>
              <a:buSzPts val="1600"/>
              <a:buChar char="■"/>
              <a:defRPr>
                <a:solidFill>
                  <a:schemeClr val="dk2"/>
                </a:solidFill>
              </a:defRPr>
            </a:lvl5pPr>
            <a:lvl6pPr indent="-342900" lvl="5" marL="2743200" rtl="1" algn="r">
              <a:lnSpc>
                <a:spcPct val="94000"/>
              </a:lnSpc>
              <a:spcBef>
                <a:spcPts val="500"/>
              </a:spcBef>
              <a:spcAft>
                <a:spcPts val="0"/>
              </a:spcAft>
              <a:buClr>
                <a:schemeClr val="dk2"/>
              </a:buClr>
              <a:buSzPts val="1800"/>
              <a:buChar char="–"/>
              <a:defRPr/>
            </a:lvl6pPr>
            <a:lvl7pPr indent="-342900" lvl="6" marL="3200400" rtl="1" algn="r">
              <a:lnSpc>
                <a:spcPct val="94000"/>
              </a:lnSpc>
              <a:spcBef>
                <a:spcPts val="500"/>
              </a:spcBef>
              <a:spcAft>
                <a:spcPts val="0"/>
              </a:spcAft>
              <a:buClr>
                <a:schemeClr val="dk2"/>
              </a:buClr>
              <a:buSzPts val="1800"/>
              <a:buChar char="■"/>
              <a:defRPr/>
            </a:lvl7pPr>
            <a:lvl8pPr indent="-342900" lvl="7" marL="3657600" rtl="1" algn="r">
              <a:lnSpc>
                <a:spcPct val="94000"/>
              </a:lnSpc>
              <a:spcBef>
                <a:spcPts val="500"/>
              </a:spcBef>
              <a:spcAft>
                <a:spcPts val="0"/>
              </a:spcAft>
              <a:buClr>
                <a:schemeClr val="dk2"/>
              </a:buClr>
              <a:buSzPts val="1800"/>
              <a:buChar char="–"/>
              <a:defRPr/>
            </a:lvl8pPr>
            <a:lvl9pPr indent="-342900" lvl="8" marL="4114800" rtl="1" algn="r">
              <a:lnSpc>
                <a:spcPct val="94000"/>
              </a:lnSpc>
              <a:spcBef>
                <a:spcPts val="500"/>
              </a:spcBef>
              <a:spcAft>
                <a:spcPts val="200"/>
              </a:spcAft>
              <a:buClr>
                <a:schemeClr val="dk2"/>
              </a:buClr>
              <a:buSzPts val="1800"/>
              <a:buChar char="■"/>
              <a:defRPr/>
            </a:lvl9pPr>
          </a:lstStyle>
          <a:p/>
        </p:txBody>
      </p:sp>
      <p:sp>
        <p:nvSpPr>
          <p:cNvPr id="53" name="Google Shape;53;p61"/>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4" name="Google Shape;54;p61"/>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5" name="Google Shape;55;p61"/>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sp>
        <p:nvSpPr>
          <p:cNvPr id="57" name="Google Shape;57;p62"/>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rtl="1" algn="l">
              <a:lnSpc>
                <a:spcPct val="89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62"/>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59" name="Google Shape;59;p62"/>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0" name="Google Shape;60;p62"/>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a:lvl1pPr>
            <a:lvl2pPr indent="0" lvl="1" marL="0" rtl="1" algn="r">
              <a:spcBef>
                <a:spcPts val="0"/>
              </a:spcBef>
              <a:buNone/>
              <a:defRPr/>
            </a:lvl2pPr>
            <a:lvl3pPr indent="0" lvl="2" marL="0" rtl="1" algn="r">
              <a:spcBef>
                <a:spcPts val="0"/>
              </a:spcBef>
              <a:buNone/>
              <a:defRPr/>
            </a:lvl3pPr>
            <a:lvl4pPr indent="0" lvl="3" marL="0" rtl="1" algn="r">
              <a:spcBef>
                <a:spcPts val="0"/>
              </a:spcBef>
              <a:buNone/>
              <a:defRPr/>
            </a:lvl4pPr>
            <a:lvl5pPr indent="0" lvl="4" marL="0" rtl="1" algn="r">
              <a:spcBef>
                <a:spcPts val="0"/>
              </a:spcBef>
              <a:buNone/>
              <a:defRPr/>
            </a:lvl5pPr>
            <a:lvl6pPr indent="0" lvl="5" marL="0" rtl="1" algn="r">
              <a:spcBef>
                <a:spcPts val="0"/>
              </a:spcBef>
              <a:buNone/>
              <a:defRPr/>
            </a:lvl6pPr>
            <a:lvl7pPr indent="0" lvl="6" marL="0" rtl="1" algn="r">
              <a:spcBef>
                <a:spcPts val="0"/>
              </a:spcBef>
              <a:buNone/>
              <a:defRPr/>
            </a:lvl7pPr>
            <a:lvl8pPr indent="0" lvl="7" marL="0" rtl="1" algn="r">
              <a:spcBef>
                <a:spcPts val="0"/>
              </a:spcBef>
              <a:buNone/>
              <a:defRPr/>
            </a:lvl8pPr>
            <a:lvl9pPr indent="0" lvl="8" marL="0" rtl="1" algn="r">
              <a:spcBef>
                <a:spcPts val="0"/>
              </a:spcBef>
              <a:buNone/>
              <a:defRPr/>
            </a:lvl9pPr>
          </a:lstStyle>
          <a:p>
            <a:pPr indent="0" lvl="0" marL="0" rtl="1"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61" name="Shape 61"/>
        <p:cNvGrpSpPr/>
        <p:nvPr/>
      </p:nvGrpSpPr>
      <p:grpSpPr>
        <a:xfrm>
          <a:off x="0" y="0"/>
          <a:ext cx="0" cy="0"/>
          <a:chOff x="0" y="0"/>
          <a:chExt cx="0" cy="0"/>
        </a:xfrm>
      </p:grpSpPr>
      <p:sp>
        <p:nvSpPr>
          <p:cNvPr id="62" name="Google Shape;62;p63" title="Background Shape"/>
          <p:cNvSpPr/>
          <p:nvPr/>
        </p:nvSpPr>
        <p:spPr>
          <a:xfrm>
            <a:off x="0" y="376"/>
            <a:ext cx="397764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3"/>
          <p:cNvSpPr txBox="1"/>
          <p:nvPr>
            <p:ph type="title"/>
          </p:nvPr>
        </p:nvSpPr>
        <p:spPr>
          <a:xfrm>
            <a:off x="542925" y="685800"/>
            <a:ext cx="2891790" cy="2157884"/>
          </a:xfrm>
          <a:prstGeom prst="rect">
            <a:avLst/>
          </a:prstGeom>
          <a:noFill/>
          <a:ln>
            <a:noFill/>
          </a:ln>
        </p:spPr>
        <p:txBody>
          <a:bodyPr anchorCtr="0" anchor="t" bIns="45700" lIns="91425" spcFirstLastPara="1" rIns="91425" wrap="square" tIns="45700">
            <a:noAutofit/>
          </a:bodyPr>
          <a:lstStyle>
            <a:lvl1pPr lvl="0" rtl="1" algn="l">
              <a:lnSpc>
                <a:spcPct val="84000"/>
              </a:lnSpc>
              <a:spcBef>
                <a:spcPts val="0"/>
              </a:spcBef>
              <a:spcAft>
                <a:spcPts val="0"/>
              </a:spcAft>
              <a:buClr>
                <a:schemeClr val="dk2"/>
              </a:buClr>
              <a:buSzPts val="4400"/>
              <a:buFont typeface="Libre Franklin"/>
              <a:buNone/>
              <a:defRPr sz="44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63"/>
          <p:cNvSpPr txBox="1"/>
          <p:nvPr>
            <p:ph idx="1" type="body"/>
          </p:nvPr>
        </p:nvSpPr>
        <p:spPr>
          <a:xfrm>
            <a:off x="4692015" y="685801"/>
            <a:ext cx="3909060" cy="5175250"/>
          </a:xfrm>
          <a:prstGeom prst="rect">
            <a:avLst/>
          </a:prstGeom>
          <a:noFill/>
          <a:ln>
            <a:noFill/>
          </a:ln>
        </p:spPr>
        <p:txBody>
          <a:bodyPr anchorCtr="0" anchor="t" bIns="45700" lIns="91425" spcFirstLastPara="1" rIns="91425" wrap="square" tIns="45700">
            <a:normAutofit/>
          </a:bodyPr>
          <a:lstStyle>
            <a:lvl1pPr indent="-323850" lvl="0" marL="457200" rtl="1" algn="r">
              <a:lnSpc>
                <a:spcPct val="94000"/>
              </a:lnSpc>
              <a:spcBef>
                <a:spcPts val="1000"/>
              </a:spcBef>
              <a:spcAft>
                <a:spcPts val="0"/>
              </a:spcAft>
              <a:buClr>
                <a:schemeClr val="dk2"/>
              </a:buClr>
              <a:buSzPts val="1500"/>
              <a:buChar char="■"/>
              <a:defRPr sz="1500"/>
            </a:lvl1pPr>
            <a:lvl2pPr indent="-323850" lvl="1" marL="914400" rtl="1" algn="r">
              <a:lnSpc>
                <a:spcPct val="94000"/>
              </a:lnSpc>
              <a:spcBef>
                <a:spcPts val="500"/>
              </a:spcBef>
              <a:spcAft>
                <a:spcPts val="0"/>
              </a:spcAft>
              <a:buClr>
                <a:schemeClr val="dk2"/>
              </a:buClr>
              <a:buSzPts val="1500"/>
              <a:buChar char="–"/>
              <a:defRPr sz="1500"/>
            </a:lvl2pPr>
            <a:lvl3pPr indent="-314325" lvl="2" marL="1371600" rtl="1" algn="r">
              <a:lnSpc>
                <a:spcPct val="94000"/>
              </a:lnSpc>
              <a:spcBef>
                <a:spcPts val="500"/>
              </a:spcBef>
              <a:spcAft>
                <a:spcPts val="0"/>
              </a:spcAft>
              <a:buClr>
                <a:schemeClr val="dk2"/>
              </a:buClr>
              <a:buSzPts val="1350"/>
              <a:buChar char="■"/>
              <a:defRPr sz="1350"/>
            </a:lvl3pPr>
            <a:lvl4pPr indent="-314325" lvl="3" marL="1828800" rtl="1" algn="r">
              <a:lnSpc>
                <a:spcPct val="94000"/>
              </a:lnSpc>
              <a:spcBef>
                <a:spcPts val="500"/>
              </a:spcBef>
              <a:spcAft>
                <a:spcPts val="0"/>
              </a:spcAft>
              <a:buClr>
                <a:schemeClr val="dk2"/>
              </a:buClr>
              <a:buSzPts val="1350"/>
              <a:buChar char="–"/>
              <a:defRPr sz="1350"/>
            </a:lvl4pPr>
            <a:lvl5pPr indent="-304800" lvl="4" marL="2286000" rtl="1" algn="r">
              <a:lnSpc>
                <a:spcPct val="94000"/>
              </a:lnSpc>
              <a:spcBef>
                <a:spcPts val="500"/>
              </a:spcBef>
              <a:spcAft>
                <a:spcPts val="0"/>
              </a:spcAft>
              <a:buClr>
                <a:schemeClr val="dk2"/>
              </a:buClr>
              <a:buSzPts val="1200"/>
              <a:buChar char="■"/>
              <a:defRPr sz="1200"/>
            </a:lvl5pPr>
            <a:lvl6pPr indent="-304800" lvl="5" marL="2743200" rtl="1" algn="r">
              <a:lnSpc>
                <a:spcPct val="94000"/>
              </a:lnSpc>
              <a:spcBef>
                <a:spcPts val="500"/>
              </a:spcBef>
              <a:spcAft>
                <a:spcPts val="0"/>
              </a:spcAft>
              <a:buClr>
                <a:schemeClr val="dk2"/>
              </a:buClr>
              <a:buSzPts val="1200"/>
              <a:buChar char="–"/>
              <a:defRPr sz="1200"/>
            </a:lvl6pPr>
            <a:lvl7pPr indent="-304800" lvl="6" marL="3200400" rtl="1" algn="r">
              <a:lnSpc>
                <a:spcPct val="94000"/>
              </a:lnSpc>
              <a:spcBef>
                <a:spcPts val="500"/>
              </a:spcBef>
              <a:spcAft>
                <a:spcPts val="0"/>
              </a:spcAft>
              <a:buClr>
                <a:schemeClr val="dk2"/>
              </a:buClr>
              <a:buSzPts val="1200"/>
              <a:buChar char="■"/>
              <a:defRPr sz="1200"/>
            </a:lvl7pPr>
            <a:lvl8pPr indent="-304800" lvl="7" marL="3657600" rtl="1" algn="r">
              <a:lnSpc>
                <a:spcPct val="94000"/>
              </a:lnSpc>
              <a:spcBef>
                <a:spcPts val="500"/>
              </a:spcBef>
              <a:spcAft>
                <a:spcPts val="0"/>
              </a:spcAft>
              <a:buClr>
                <a:schemeClr val="dk2"/>
              </a:buClr>
              <a:buSzPts val="1200"/>
              <a:buChar char="–"/>
              <a:defRPr sz="1200"/>
            </a:lvl8pPr>
            <a:lvl9pPr indent="-304800" lvl="8" marL="4114800" rtl="1" algn="r">
              <a:lnSpc>
                <a:spcPct val="94000"/>
              </a:lnSpc>
              <a:spcBef>
                <a:spcPts val="500"/>
              </a:spcBef>
              <a:spcAft>
                <a:spcPts val="200"/>
              </a:spcAft>
              <a:buClr>
                <a:schemeClr val="dk2"/>
              </a:buClr>
              <a:buSzPts val="1200"/>
              <a:buChar char="■"/>
              <a:defRPr sz="1200"/>
            </a:lvl9pPr>
          </a:lstStyle>
          <a:p/>
        </p:txBody>
      </p:sp>
      <p:sp>
        <p:nvSpPr>
          <p:cNvPr id="65" name="Google Shape;65;p63"/>
          <p:cNvSpPr txBox="1"/>
          <p:nvPr>
            <p:ph idx="2" type="body"/>
          </p:nvPr>
        </p:nvSpPr>
        <p:spPr>
          <a:xfrm>
            <a:off x="542925" y="2856344"/>
            <a:ext cx="2891790" cy="3011056"/>
          </a:xfrm>
          <a:prstGeom prst="rect">
            <a:avLst/>
          </a:prstGeom>
          <a:noFill/>
          <a:ln>
            <a:noFill/>
          </a:ln>
        </p:spPr>
        <p:txBody>
          <a:bodyPr anchorCtr="0" anchor="t" bIns="45700" lIns="91425" spcFirstLastPara="1" rIns="91425" wrap="square" tIns="45700">
            <a:normAutofit/>
          </a:bodyPr>
          <a:lstStyle>
            <a:lvl1pPr indent="-228600" lvl="0" marL="457200" rtl="1" algn="r">
              <a:lnSpc>
                <a:spcPct val="113000"/>
              </a:lnSpc>
              <a:spcBef>
                <a:spcPts val="0"/>
              </a:spcBef>
              <a:spcAft>
                <a:spcPts val="0"/>
              </a:spcAft>
              <a:buClr>
                <a:schemeClr val="dk2"/>
              </a:buClr>
              <a:buSzPts val="1600"/>
              <a:buNone/>
              <a:defRPr sz="1600"/>
            </a:lvl1pPr>
            <a:lvl2pPr indent="-228600" lvl="1" marL="914400" rtl="1" algn="r">
              <a:lnSpc>
                <a:spcPct val="94000"/>
              </a:lnSpc>
              <a:spcBef>
                <a:spcPts val="1500"/>
              </a:spcBef>
              <a:spcAft>
                <a:spcPts val="0"/>
              </a:spcAft>
              <a:buClr>
                <a:schemeClr val="dk2"/>
              </a:buClr>
              <a:buSzPts val="1050"/>
              <a:buNone/>
              <a:defRPr sz="1050"/>
            </a:lvl2pPr>
            <a:lvl3pPr indent="-228600" lvl="2" marL="1371600" rtl="1" algn="r">
              <a:lnSpc>
                <a:spcPct val="94000"/>
              </a:lnSpc>
              <a:spcBef>
                <a:spcPts val="500"/>
              </a:spcBef>
              <a:spcAft>
                <a:spcPts val="0"/>
              </a:spcAft>
              <a:buClr>
                <a:schemeClr val="dk2"/>
              </a:buClr>
              <a:buSzPts val="900"/>
              <a:buNone/>
              <a:defRPr sz="900"/>
            </a:lvl3pPr>
            <a:lvl4pPr indent="-228600" lvl="3" marL="1828800" rtl="1" algn="r">
              <a:lnSpc>
                <a:spcPct val="94000"/>
              </a:lnSpc>
              <a:spcBef>
                <a:spcPts val="500"/>
              </a:spcBef>
              <a:spcAft>
                <a:spcPts val="0"/>
              </a:spcAft>
              <a:buClr>
                <a:schemeClr val="dk2"/>
              </a:buClr>
              <a:buSzPts val="750"/>
              <a:buNone/>
              <a:defRPr sz="750"/>
            </a:lvl4pPr>
            <a:lvl5pPr indent="-228600" lvl="4" marL="2286000" rtl="1" algn="r">
              <a:lnSpc>
                <a:spcPct val="94000"/>
              </a:lnSpc>
              <a:spcBef>
                <a:spcPts val="500"/>
              </a:spcBef>
              <a:spcAft>
                <a:spcPts val="0"/>
              </a:spcAft>
              <a:buClr>
                <a:schemeClr val="dk2"/>
              </a:buClr>
              <a:buSzPts val="750"/>
              <a:buNone/>
              <a:defRPr sz="750"/>
            </a:lvl5pPr>
            <a:lvl6pPr indent="-228600" lvl="5" marL="2743200" rtl="1" algn="r">
              <a:lnSpc>
                <a:spcPct val="94000"/>
              </a:lnSpc>
              <a:spcBef>
                <a:spcPts val="500"/>
              </a:spcBef>
              <a:spcAft>
                <a:spcPts val="0"/>
              </a:spcAft>
              <a:buClr>
                <a:schemeClr val="dk2"/>
              </a:buClr>
              <a:buSzPts val="750"/>
              <a:buNone/>
              <a:defRPr sz="750"/>
            </a:lvl6pPr>
            <a:lvl7pPr indent="-228600" lvl="6" marL="3200400" rtl="1" algn="r">
              <a:lnSpc>
                <a:spcPct val="94000"/>
              </a:lnSpc>
              <a:spcBef>
                <a:spcPts val="500"/>
              </a:spcBef>
              <a:spcAft>
                <a:spcPts val="0"/>
              </a:spcAft>
              <a:buClr>
                <a:schemeClr val="dk2"/>
              </a:buClr>
              <a:buSzPts val="750"/>
              <a:buNone/>
              <a:defRPr sz="750"/>
            </a:lvl7pPr>
            <a:lvl8pPr indent="-228600" lvl="7" marL="3657600" rtl="1" algn="r">
              <a:lnSpc>
                <a:spcPct val="94000"/>
              </a:lnSpc>
              <a:spcBef>
                <a:spcPts val="500"/>
              </a:spcBef>
              <a:spcAft>
                <a:spcPts val="0"/>
              </a:spcAft>
              <a:buClr>
                <a:schemeClr val="dk2"/>
              </a:buClr>
              <a:buSzPts val="750"/>
              <a:buNone/>
              <a:defRPr sz="750"/>
            </a:lvl8pPr>
            <a:lvl9pPr indent="-228600" lvl="8" marL="4114800" rtl="1" algn="r">
              <a:lnSpc>
                <a:spcPct val="94000"/>
              </a:lnSpc>
              <a:spcBef>
                <a:spcPts val="500"/>
              </a:spcBef>
              <a:spcAft>
                <a:spcPts val="200"/>
              </a:spcAft>
              <a:buClr>
                <a:schemeClr val="dk2"/>
              </a:buClr>
              <a:buSzPts val="750"/>
              <a:buNone/>
              <a:defRPr sz="750"/>
            </a:lvl9pPr>
          </a:lstStyle>
          <a:p/>
        </p:txBody>
      </p:sp>
      <p:sp>
        <p:nvSpPr>
          <p:cNvPr id="66" name="Google Shape;66;p63"/>
          <p:cNvSpPr txBox="1"/>
          <p:nvPr>
            <p:ph idx="10" type="dt"/>
          </p:nvPr>
        </p:nvSpPr>
        <p:spPr>
          <a:xfrm>
            <a:off x="542925" y="6453386"/>
            <a:ext cx="903429"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solidFill>
                  <a:schemeClr val="dk2"/>
                </a:solidFill>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7" name="Google Shape;67;p63"/>
          <p:cNvSpPr txBox="1"/>
          <p:nvPr>
            <p:ph idx="11" type="ftr"/>
          </p:nvPr>
        </p:nvSpPr>
        <p:spPr>
          <a:xfrm>
            <a:off x="1654459" y="6453386"/>
            <a:ext cx="1780256"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solidFill>
                  <a:schemeClr val="dk2"/>
                </a:solidFill>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68" name="Google Shape;68;p63"/>
          <p:cNvSpPr txBox="1"/>
          <p:nvPr>
            <p:ph idx="12" type="sldNum"/>
          </p:nvPr>
        </p:nvSpPr>
        <p:spPr>
          <a:xfrm>
            <a:off x="7412355"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rtl="1"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rtl="1"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rtl="1"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rtl="1"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rtl="1"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rtl="1"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rtl="1"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rtl="1"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1" algn="r">
              <a:spcBef>
                <a:spcPts val="0"/>
              </a:spcBef>
              <a:spcAft>
                <a:spcPts val="0"/>
              </a:spcAft>
              <a:buNone/>
            </a:pPr>
            <a:fld id="{00000000-1234-1234-1234-123412341234}" type="slidenum">
              <a:rPr lang="en-US"/>
              <a:t>‹#›</a:t>
            </a:fld>
            <a:endParaRPr/>
          </a:p>
        </p:txBody>
      </p:sp>
      <p:sp>
        <p:nvSpPr>
          <p:cNvPr id="69" name="Google Shape;69;p63"/>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3" title="Divider Bar"/>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71" name="Shape 71"/>
        <p:cNvGrpSpPr/>
        <p:nvPr/>
      </p:nvGrpSpPr>
      <p:grpSpPr>
        <a:xfrm>
          <a:off x="0" y="0"/>
          <a:ext cx="0" cy="0"/>
          <a:chOff x="0" y="0"/>
          <a:chExt cx="0" cy="0"/>
        </a:xfrm>
      </p:grpSpPr>
      <p:sp>
        <p:nvSpPr>
          <p:cNvPr id="72" name="Google Shape;72;p64" title="Background Shape"/>
          <p:cNvSpPr/>
          <p:nvPr/>
        </p:nvSpPr>
        <p:spPr>
          <a:xfrm>
            <a:off x="0" y="376"/>
            <a:ext cx="3977640" cy="685762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4"/>
          <p:cNvSpPr txBox="1"/>
          <p:nvPr>
            <p:ph type="title"/>
          </p:nvPr>
        </p:nvSpPr>
        <p:spPr>
          <a:xfrm>
            <a:off x="542925" y="685800"/>
            <a:ext cx="2891790" cy="2157884"/>
          </a:xfrm>
          <a:prstGeom prst="rect">
            <a:avLst/>
          </a:prstGeom>
          <a:noFill/>
          <a:ln>
            <a:noFill/>
          </a:ln>
        </p:spPr>
        <p:txBody>
          <a:bodyPr anchorCtr="0" anchor="t" bIns="45700" lIns="91425" spcFirstLastPara="1" rIns="91425" wrap="square" tIns="45700">
            <a:normAutofit/>
          </a:bodyPr>
          <a:lstStyle>
            <a:lvl1pPr lvl="0" rtl="1" algn="l">
              <a:lnSpc>
                <a:spcPct val="84000"/>
              </a:lnSpc>
              <a:spcBef>
                <a:spcPts val="0"/>
              </a:spcBef>
              <a:spcAft>
                <a:spcPts val="0"/>
              </a:spcAft>
              <a:buClr>
                <a:schemeClr val="dk2"/>
              </a:buClr>
              <a:buSzPts val="4400"/>
              <a:buFont typeface="Libre Franklin"/>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64"/>
          <p:cNvSpPr/>
          <p:nvPr>
            <p:ph idx="2" type="pic"/>
          </p:nvPr>
        </p:nvSpPr>
        <p:spPr>
          <a:xfrm>
            <a:off x="4149090" y="1"/>
            <a:ext cx="4994910" cy="6857999"/>
          </a:xfrm>
          <a:prstGeom prst="rect">
            <a:avLst/>
          </a:prstGeom>
          <a:noFill/>
          <a:ln>
            <a:noFill/>
          </a:ln>
        </p:spPr>
        <p:txBody>
          <a:bodyPr anchorCtr="0" anchor="t" bIns="45700" lIns="91425" spcFirstLastPara="1" rIns="91425" wrap="square" tIns="45700">
            <a:normAutofit/>
          </a:bodyPr>
          <a:lstStyle>
            <a:lvl1pPr lvl="0" marR="0" rtl="1" algn="r">
              <a:lnSpc>
                <a:spcPct val="94000"/>
              </a:lnSpc>
              <a:spcBef>
                <a:spcPts val="1000"/>
              </a:spcBef>
              <a:spcAft>
                <a:spcPts val="0"/>
              </a:spcAft>
              <a:buClr>
                <a:schemeClr val="dk2"/>
              </a:buClr>
              <a:buSzPts val="1500"/>
              <a:buFont typeface="Libre Franklin"/>
              <a:buNone/>
              <a:defRPr b="0" i="0" sz="1500" u="none" cap="none" strike="noStrike">
                <a:solidFill>
                  <a:schemeClr val="dk2"/>
                </a:solidFill>
                <a:latin typeface="Libre Franklin"/>
                <a:ea typeface="Libre Franklin"/>
                <a:cs typeface="Libre Franklin"/>
                <a:sym typeface="Libre Franklin"/>
              </a:defRPr>
            </a:lvl1pPr>
            <a:lvl2pPr lvl="1" marR="0" rtl="1" algn="r">
              <a:lnSpc>
                <a:spcPct val="94000"/>
              </a:lnSpc>
              <a:spcBef>
                <a:spcPts val="500"/>
              </a:spcBef>
              <a:spcAft>
                <a:spcPts val="0"/>
              </a:spcAft>
              <a:buClr>
                <a:schemeClr val="dk2"/>
              </a:buClr>
              <a:buSzPts val="1500"/>
              <a:buFont typeface="Libre Franklin"/>
              <a:buNone/>
              <a:defRPr b="0" i="1" sz="1500" u="none" cap="none" strike="noStrike">
                <a:solidFill>
                  <a:schemeClr val="dk2"/>
                </a:solidFill>
                <a:latin typeface="Libre Franklin"/>
                <a:ea typeface="Libre Franklin"/>
                <a:cs typeface="Libre Franklin"/>
                <a:sym typeface="Libre Franklin"/>
              </a:defRPr>
            </a:lvl2pPr>
            <a:lvl3pPr lvl="2" marR="0" rtl="1" algn="r">
              <a:lnSpc>
                <a:spcPct val="94000"/>
              </a:lnSpc>
              <a:spcBef>
                <a:spcPts val="500"/>
              </a:spcBef>
              <a:spcAft>
                <a:spcPts val="0"/>
              </a:spcAft>
              <a:buClr>
                <a:schemeClr val="dk2"/>
              </a:buClr>
              <a:buSzPts val="1500"/>
              <a:buFont typeface="Libre Franklin"/>
              <a:buNone/>
              <a:defRPr b="0" i="0" sz="1500" u="none" cap="none" strike="noStrike">
                <a:solidFill>
                  <a:schemeClr val="dk2"/>
                </a:solidFill>
                <a:latin typeface="Libre Franklin"/>
                <a:ea typeface="Libre Franklin"/>
                <a:cs typeface="Libre Franklin"/>
                <a:sym typeface="Libre Franklin"/>
              </a:defRPr>
            </a:lvl3pPr>
            <a:lvl4pPr lvl="3" marR="0" rtl="1" algn="r">
              <a:lnSpc>
                <a:spcPct val="94000"/>
              </a:lnSpc>
              <a:spcBef>
                <a:spcPts val="500"/>
              </a:spcBef>
              <a:spcAft>
                <a:spcPts val="0"/>
              </a:spcAft>
              <a:buClr>
                <a:schemeClr val="dk2"/>
              </a:buClr>
              <a:buSzPts val="1500"/>
              <a:buFont typeface="Libre Franklin"/>
              <a:buNone/>
              <a:defRPr b="0" i="1" sz="1500" u="none" cap="none" strike="noStrike">
                <a:solidFill>
                  <a:schemeClr val="dk2"/>
                </a:solidFill>
                <a:latin typeface="Libre Franklin"/>
                <a:ea typeface="Libre Franklin"/>
                <a:cs typeface="Libre Franklin"/>
                <a:sym typeface="Libre Franklin"/>
              </a:defRPr>
            </a:lvl4pPr>
            <a:lvl5pPr lvl="4" marR="0" rtl="1" algn="r">
              <a:lnSpc>
                <a:spcPct val="94000"/>
              </a:lnSpc>
              <a:spcBef>
                <a:spcPts val="500"/>
              </a:spcBef>
              <a:spcAft>
                <a:spcPts val="0"/>
              </a:spcAft>
              <a:buClr>
                <a:schemeClr val="dk2"/>
              </a:buClr>
              <a:buSzPts val="1500"/>
              <a:buFont typeface="Libre Franklin"/>
              <a:buNone/>
              <a:defRPr b="0" i="0" sz="1500" u="none" cap="none" strike="noStrike">
                <a:solidFill>
                  <a:schemeClr val="dk2"/>
                </a:solidFill>
                <a:latin typeface="Libre Franklin"/>
                <a:ea typeface="Libre Franklin"/>
                <a:cs typeface="Libre Franklin"/>
                <a:sym typeface="Libre Franklin"/>
              </a:defRPr>
            </a:lvl5pPr>
            <a:lvl6pPr lvl="5" marR="0" rtl="1" algn="r">
              <a:lnSpc>
                <a:spcPct val="94000"/>
              </a:lnSpc>
              <a:spcBef>
                <a:spcPts val="500"/>
              </a:spcBef>
              <a:spcAft>
                <a:spcPts val="0"/>
              </a:spcAft>
              <a:buClr>
                <a:schemeClr val="dk2"/>
              </a:buClr>
              <a:buSzPts val="1500"/>
              <a:buFont typeface="Libre Franklin"/>
              <a:buNone/>
              <a:defRPr b="0" i="1" sz="1500" u="none" cap="none" strike="noStrike">
                <a:solidFill>
                  <a:schemeClr val="dk2"/>
                </a:solidFill>
                <a:latin typeface="Libre Franklin"/>
                <a:ea typeface="Libre Franklin"/>
                <a:cs typeface="Libre Franklin"/>
                <a:sym typeface="Libre Franklin"/>
              </a:defRPr>
            </a:lvl6pPr>
            <a:lvl7pPr lvl="6" marR="0" rtl="1" algn="r">
              <a:lnSpc>
                <a:spcPct val="94000"/>
              </a:lnSpc>
              <a:spcBef>
                <a:spcPts val="500"/>
              </a:spcBef>
              <a:spcAft>
                <a:spcPts val="0"/>
              </a:spcAft>
              <a:buClr>
                <a:schemeClr val="dk2"/>
              </a:buClr>
              <a:buSzPts val="1500"/>
              <a:buFont typeface="Libre Franklin"/>
              <a:buNone/>
              <a:defRPr b="0" i="0" sz="1500" u="none" cap="none" strike="noStrike">
                <a:solidFill>
                  <a:schemeClr val="dk2"/>
                </a:solidFill>
                <a:latin typeface="Libre Franklin"/>
                <a:ea typeface="Libre Franklin"/>
                <a:cs typeface="Libre Franklin"/>
                <a:sym typeface="Libre Franklin"/>
              </a:defRPr>
            </a:lvl7pPr>
            <a:lvl8pPr lvl="7" marR="0" rtl="1" algn="r">
              <a:lnSpc>
                <a:spcPct val="94000"/>
              </a:lnSpc>
              <a:spcBef>
                <a:spcPts val="500"/>
              </a:spcBef>
              <a:spcAft>
                <a:spcPts val="0"/>
              </a:spcAft>
              <a:buClr>
                <a:schemeClr val="dk2"/>
              </a:buClr>
              <a:buSzPts val="1500"/>
              <a:buFont typeface="Libre Franklin"/>
              <a:buNone/>
              <a:defRPr b="0" i="1" sz="1500" u="none" cap="none" strike="noStrike">
                <a:solidFill>
                  <a:schemeClr val="dk2"/>
                </a:solidFill>
                <a:latin typeface="Libre Franklin"/>
                <a:ea typeface="Libre Franklin"/>
                <a:cs typeface="Libre Franklin"/>
                <a:sym typeface="Libre Franklin"/>
              </a:defRPr>
            </a:lvl8pPr>
            <a:lvl9pPr lvl="8" marR="0" rtl="1" algn="r">
              <a:lnSpc>
                <a:spcPct val="94000"/>
              </a:lnSpc>
              <a:spcBef>
                <a:spcPts val="500"/>
              </a:spcBef>
              <a:spcAft>
                <a:spcPts val="200"/>
              </a:spcAft>
              <a:buClr>
                <a:schemeClr val="dk2"/>
              </a:buClr>
              <a:buSzPts val="1500"/>
              <a:buFont typeface="Libre Franklin"/>
              <a:buNone/>
              <a:defRPr b="0" i="0" sz="1500" u="none" cap="none" strike="noStrike">
                <a:solidFill>
                  <a:schemeClr val="dk2"/>
                </a:solidFill>
                <a:latin typeface="Libre Franklin"/>
                <a:ea typeface="Libre Franklin"/>
                <a:cs typeface="Libre Franklin"/>
                <a:sym typeface="Libre Franklin"/>
              </a:defRPr>
            </a:lvl9pPr>
          </a:lstStyle>
          <a:p/>
        </p:txBody>
      </p:sp>
      <p:sp>
        <p:nvSpPr>
          <p:cNvPr id="75" name="Google Shape;75;p64"/>
          <p:cNvSpPr txBox="1"/>
          <p:nvPr>
            <p:ph idx="1" type="body"/>
          </p:nvPr>
        </p:nvSpPr>
        <p:spPr>
          <a:xfrm>
            <a:off x="542925" y="2855968"/>
            <a:ext cx="2891790" cy="3011432"/>
          </a:xfrm>
          <a:prstGeom prst="rect">
            <a:avLst/>
          </a:prstGeom>
          <a:noFill/>
          <a:ln>
            <a:noFill/>
          </a:ln>
        </p:spPr>
        <p:txBody>
          <a:bodyPr anchorCtr="0" anchor="t" bIns="45700" lIns="91425" spcFirstLastPara="1" rIns="91425" wrap="square" tIns="45700">
            <a:normAutofit/>
          </a:bodyPr>
          <a:lstStyle>
            <a:lvl1pPr indent="-228600" lvl="0" marL="457200" rtl="1" algn="r">
              <a:lnSpc>
                <a:spcPct val="113000"/>
              </a:lnSpc>
              <a:spcBef>
                <a:spcPts val="0"/>
              </a:spcBef>
              <a:spcAft>
                <a:spcPts val="0"/>
              </a:spcAft>
              <a:buClr>
                <a:schemeClr val="dk2"/>
              </a:buClr>
              <a:buSzPts val="1600"/>
              <a:buNone/>
              <a:defRPr sz="1600"/>
            </a:lvl1pPr>
            <a:lvl2pPr indent="-228600" lvl="1" marL="914400" rtl="1" algn="r">
              <a:lnSpc>
                <a:spcPct val="94000"/>
              </a:lnSpc>
              <a:spcBef>
                <a:spcPts val="1500"/>
              </a:spcBef>
              <a:spcAft>
                <a:spcPts val="0"/>
              </a:spcAft>
              <a:buClr>
                <a:schemeClr val="dk2"/>
              </a:buClr>
              <a:buSzPts val="1050"/>
              <a:buNone/>
              <a:defRPr sz="1050"/>
            </a:lvl2pPr>
            <a:lvl3pPr indent="-228600" lvl="2" marL="1371600" rtl="1" algn="r">
              <a:lnSpc>
                <a:spcPct val="94000"/>
              </a:lnSpc>
              <a:spcBef>
                <a:spcPts val="500"/>
              </a:spcBef>
              <a:spcAft>
                <a:spcPts val="0"/>
              </a:spcAft>
              <a:buClr>
                <a:schemeClr val="dk2"/>
              </a:buClr>
              <a:buSzPts val="900"/>
              <a:buNone/>
              <a:defRPr sz="900"/>
            </a:lvl3pPr>
            <a:lvl4pPr indent="-228600" lvl="3" marL="1828800" rtl="1" algn="r">
              <a:lnSpc>
                <a:spcPct val="94000"/>
              </a:lnSpc>
              <a:spcBef>
                <a:spcPts val="500"/>
              </a:spcBef>
              <a:spcAft>
                <a:spcPts val="0"/>
              </a:spcAft>
              <a:buClr>
                <a:schemeClr val="dk2"/>
              </a:buClr>
              <a:buSzPts val="750"/>
              <a:buNone/>
              <a:defRPr sz="750"/>
            </a:lvl4pPr>
            <a:lvl5pPr indent="-228600" lvl="4" marL="2286000" rtl="1" algn="r">
              <a:lnSpc>
                <a:spcPct val="94000"/>
              </a:lnSpc>
              <a:spcBef>
                <a:spcPts val="500"/>
              </a:spcBef>
              <a:spcAft>
                <a:spcPts val="0"/>
              </a:spcAft>
              <a:buClr>
                <a:schemeClr val="dk2"/>
              </a:buClr>
              <a:buSzPts val="750"/>
              <a:buNone/>
              <a:defRPr sz="750"/>
            </a:lvl5pPr>
            <a:lvl6pPr indent="-228600" lvl="5" marL="2743200" rtl="1" algn="r">
              <a:lnSpc>
                <a:spcPct val="94000"/>
              </a:lnSpc>
              <a:spcBef>
                <a:spcPts val="500"/>
              </a:spcBef>
              <a:spcAft>
                <a:spcPts val="0"/>
              </a:spcAft>
              <a:buClr>
                <a:schemeClr val="dk2"/>
              </a:buClr>
              <a:buSzPts val="750"/>
              <a:buNone/>
              <a:defRPr sz="750"/>
            </a:lvl6pPr>
            <a:lvl7pPr indent="-228600" lvl="6" marL="3200400" rtl="1" algn="r">
              <a:lnSpc>
                <a:spcPct val="94000"/>
              </a:lnSpc>
              <a:spcBef>
                <a:spcPts val="500"/>
              </a:spcBef>
              <a:spcAft>
                <a:spcPts val="0"/>
              </a:spcAft>
              <a:buClr>
                <a:schemeClr val="dk2"/>
              </a:buClr>
              <a:buSzPts val="750"/>
              <a:buNone/>
              <a:defRPr sz="750"/>
            </a:lvl7pPr>
            <a:lvl8pPr indent="-228600" lvl="7" marL="3657600" rtl="1" algn="r">
              <a:lnSpc>
                <a:spcPct val="94000"/>
              </a:lnSpc>
              <a:spcBef>
                <a:spcPts val="500"/>
              </a:spcBef>
              <a:spcAft>
                <a:spcPts val="0"/>
              </a:spcAft>
              <a:buClr>
                <a:schemeClr val="dk2"/>
              </a:buClr>
              <a:buSzPts val="750"/>
              <a:buNone/>
              <a:defRPr sz="750"/>
            </a:lvl8pPr>
            <a:lvl9pPr indent="-228600" lvl="8" marL="4114800" rtl="1" algn="r">
              <a:lnSpc>
                <a:spcPct val="94000"/>
              </a:lnSpc>
              <a:spcBef>
                <a:spcPts val="500"/>
              </a:spcBef>
              <a:spcAft>
                <a:spcPts val="200"/>
              </a:spcAft>
              <a:buClr>
                <a:schemeClr val="dk2"/>
              </a:buClr>
              <a:buSzPts val="750"/>
              <a:buNone/>
              <a:defRPr sz="750"/>
            </a:lvl9pPr>
          </a:lstStyle>
          <a:p/>
        </p:txBody>
      </p:sp>
      <p:sp>
        <p:nvSpPr>
          <p:cNvPr id="76" name="Google Shape;76;p64"/>
          <p:cNvSpPr txBox="1"/>
          <p:nvPr>
            <p:ph idx="10" type="dt"/>
          </p:nvPr>
        </p:nvSpPr>
        <p:spPr>
          <a:xfrm>
            <a:off x="542925" y="6453386"/>
            <a:ext cx="903429"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solidFill>
                  <a:schemeClr val="dk2"/>
                </a:solidFill>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7" name="Google Shape;77;p64"/>
          <p:cNvSpPr txBox="1"/>
          <p:nvPr>
            <p:ph idx="11" type="ftr"/>
          </p:nvPr>
        </p:nvSpPr>
        <p:spPr>
          <a:xfrm>
            <a:off x="1654459" y="6453386"/>
            <a:ext cx="1780256" cy="404614"/>
          </a:xfrm>
          <a:prstGeom prst="rect">
            <a:avLst/>
          </a:prstGeom>
          <a:noFill/>
          <a:ln>
            <a:noFill/>
          </a:ln>
        </p:spPr>
        <p:txBody>
          <a:bodyPr anchorCtr="0" anchor="ctr" bIns="45700" lIns="91425" spcFirstLastPara="1" rIns="91425" wrap="square" tIns="45700">
            <a:noAutofit/>
          </a:bodyPr>
          <a:lstStyle>
            <a:lvl1pPr lvl="0" rtl="1" algn="l">
              <a:spcBef>
                <a:spcPts val="0"/>
              </a:spcBef>
              <a:spcAft>
                <a:spcPts val="0"/>
              </a:spcAft>
              <a:buSzPts val="1400"/>
              <a:buNone/>
              <a:defRPr>
                <a:solidFill>
                  <a:schemeClr val="dk2"/>
                </a:solidFill>
              </a:defRPr>
            </a:lvl1pPr>
            <a:lvl2pPr lvl="1" rtl="1" algn="r">
              <a:spcBef>
                <a:spcPts val="0"/>
              </a:spcBef>
              <a:spcAft>
                <a:spcPts val="0"/>
              </a:spcAft>
              <a:buSzPts val="1400"/>
              <a:buNone/>
              <a:defRPr/>
            </a:lvl2pPr>
            <a:lvl3pPr lvl="2" rtl="1" algn="r">
              <a:spcBef>
                <a:spcPts val="0"/>
              </a:spcBef>
              <a:spcAft>
                <a:spcPts val="0"/>
              </a:spcAft>
              <a:buSzPts val="1400"/>
              <a:buNone/>
              <a:defRPr/>
            </a:lvl3pPr>
            <a:lvl4pPr lvl="3" rtl="1" algn="r">
              <a:spcBef>
                <a:spcPts val="0"/>
              </a:spcBef>
              <a:spcAft>
                <a:spcPts val="0"/>
              </a:spcAft>
              <a:buSzPts val="1400"/>
              <a:buNone/>
              <a:defRPr/>
            </a:lvl4pPr>
            <a:lvl5pPr lvl="4" rtl="1" algn="r">
              <a:spcBef>
                <a:spcPts val="0"/>
              </a:spcBef>
              <a:spcAft>
                <a:spcPts val="0"/>
              </a:spcAft>
              <a:buSzPts val="1400"/>
              <a:buNone/>
              <a:defRPr/>
            </a:lvl5pPr>
            <a:lvl6pPr lvl="5" rtl="1" algn="r">
              <a:spcBef>
                <a:spcPts val="0"/>
              </a:spcBef>
              <a:spcAft>
                <a:spcPts val="0"/>
              </a:spcAft>
              <a:buSzPts val="1400"/>
              <a:buNone/>
              <a:defRPr/>
            </a:lvl6pPr>
            <a:lvl7pPr lvl="6" rtl="1" algn="r">
              <a:spcBef>
                <a:spcPts val="0"/>
              </a:spcBef>
              <a:spcAft>
                <a:spcPts val="0"/>
              </a:spcAft>
              <a:buSzPts val="1400"/>
              <a:buNone/>
              <a:defRPr/>
            </a:lvl7pPr>
            <a:lvl8pPr lvl="7" rtl="1" algn="r">
              <a:spcBef>
                <a:spcPts val="0"/>
              </a:spcBef>
              <a:spcAft>
                <a:spcPts val="0"/>
              </a:spcAft>
              <a:buSzPts val="1400"/>
              <a:buNone/>
              <a:defRPr/>
            </a:lvl8pPr>
            <a:lvl9pPr lvl="8" rtl="1" algn="r">
              <a:spcBef>
                <a:spcPts val="0"/>
              </a:spcBef>
              <a:spcAft>
                <a:spcPts val="0"/>
              </a:spcAft>
              <a:buSzPts val="1400"/>
              <a:buNone/>
              <a:defRPr/>
            </a:lvl9pPr>
          </a:lstStyle>
          <a:p/>
        </p:txBody>
      </p:sp>
      <p:sp>
        <p:nvSpPr>
          <p:cNvPr id="78" name="Google Shape;78;p64"/>
          <p:cNvSpPr txBox="1"/>
          <p:nvPr>
            <p:ph idx="12" type="sldNum"/>
          </p:nvPr>
        </p:nvSpPr>
        <p:spPr>
          <a:xfrm>
            <a:off x="7412355" y="6453386"/>
            <a:ext cx="1197219" cy="404614"/>
          </a:xfrm>
          <a:prstGeom prst="rect">
            <a:avLst/>
          </a:prstGeom>
          <a:noFill/>
          <a:ln>
            <a:noFill/>
          </a:ln>
        </p:spPr>
        <p:txBody>
          <a:bodyPr anchorCtr="0" anchor="ctr" bIns="45700" lIns="91425" spcFirstLastPara="1" rIns="91425" wrap="square" tIns="45700">
            <a:noAutofit/>
          </a:bodyPr>
          <a:lstStyle>
            <a:lvl1pPr indent="0" lvl="0" marL="0" rtl="1"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rtl="1"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rtl="1"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rtl="1"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rtl="1"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rtl="1"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rtl="1"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rtl="1"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rtl="1"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1" algn="r">
              <a:spcBef>
                <a:spcPts val="0"/>
              </a:spcBef>
              <a:spcAft>
                <a:spcPts val="0"/>
              </a:spcAft>
              <a:buNone/>
            </a:pPr>
            <a:fld id="{00000000-1234-1234-1234-123412341234}" type="slidenum">
              <a:rPr lang="en-US"/>
              <a:t>‹#›</a:t>
            </a:fld>
            <a:endParaRPr/>
          </a:p>
        </p:txBody>
      </p:sp>
      <p:sp>
        <p:nvSpPr>
          <p:cNvPr id="79" name="Google Shape;79;p64"/>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4" title="Divider Bar"/>
          <p:cNvSpPr/>
          <p:nvPr/>
        </p:nvSpPr>
        <p:spPr>
          <a:xfrm>
            <a:off x="3977640"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2"/>
        </a:solidFill>
      </p:bgPr>
    </p:bg>
    <p:spTree>
      <p:nvGrpSpPr>
        <p:cNvPr id="5" name="Shape 5"/>
        <p:cNvGrpSpPr/>
        <p:nvPr/>
      </p:nvGrpSpPr>
      <p:grpSpPr>
        <a:xfrm>
          <a:off x="0" y="0"/>
          <a:ext cx="0" cy="0"/>
          <a:chOff x="0" y="0"/>
          <a:chExt cx="0" cy="0"/>
        </a:xfrm>
      </p:grpSpPr>
      <p:sp>
        <p:nvSpPr>
          <p:cNvPr id="6" name="Google Shape;6;p53"/>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marR="0" rtl="1" algn="l">
              <a:lnSpc>
                <a:spcPct val="89000"/>
              </a:lnSpc>
              <a:spcBef>
                <a:spcPts val="0"/>
              </a:spcBef>
              <a:spcAft>
                <a:spcPts val="0"/>
              </a:spcAft>
              <a:buClr>
                <a:schemeClr val="dk2"/>
              </a:buClr>
              <a:buSzPts val="4400"/>
              <a:buFont typeface="Libre Franklin"/>
              <a:buNone/>
              <a:defRPr b="0" i="0" sz="44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53"/>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lvl1pPr indent="-355600" lvl="0" marL="457200" marR="0" rtl="1" algn="r">
              <a:lnSpc>
                <a:spcPct val="94000"/>
              </a:lnSpc>
              <a:spcBef>
                <a:spcPts val="1000"/>
              </a:spcBef>
              <a:spcAft>
                <a:spcPts val="0"/>
              </a:spcAft>
              <a:buClr>
                <a:schemeClr val="dk2"/>
              </a:buClr>
              <a:buSzPts val="2000"/>
              <a:buFont typeface="Libre Franklin"/>
              <a:buChar char="■"/>
              <a:defRPr b="0" i="0" sz="2000" u="none" cap="none" strike="noStrike">
                <a:solidFill>
                  <a:schemeClr val="dk2"/>
                </a:solidFill>
                <a:latin typeface="Libre Franklin"/>
                <a:ea typeface="Libre Franklin"/>
                <a:cs typeface="Libre Franklin"/>
                <a:sym typeface="Libre Franklin"/>
              </a:defRPr>
            </a:lvl1pPr>
            <a:lvl2pPr indent="-355600" lvl="1" marL="914400" marR="0" rtl="1" algn="r">
              <a:lnSpc>
                <a:spcPct val="94000"/>
              </a:lnSpc>
              <a:spcBef>
                <a:spcPts val="500"/>
              </a:spcBef>
              <a:spcAft>
                <a:spcPts val="0"/>
              </a:spcAft>
              <a:buClr>
                <a:schemeClr val="dk2"/>
              </a:buClr>
              <a:buSzPts val="2000"/>
              <a:buFont typeface="Libre Franklin"/>
              <a:buChar char="–"/>
              <a:defRPr b="0" i="1" sz="2000" u="none" cap="none" strike="noStrike">
                <a:solidFill>
                  <a:schemeClr val="dk2"/>
                </a:solidFill>
                <a:latin typeface="Libre Franklin"/>
                <a:ea typeface="Libre Franklin"/>
                <a:cs typeface="Libre Franklin"/>
                <a:sym typeface="Libre Franklin"/>
              </a:defRPr>
            </a:lvl2pPr>
            <a:lvl3pPr indent="-342900" lvl="2" marL="1371600" marR="0" rtl="1" algn="r">
              <a:lnSpc>
                <a:spcPct val="94000"/>
              </a:lnSpc>
              <a:spcBef>
                <a:spcPts val="500"/>
              </a:spcBef>
              <a:spcAft>
                <a:spcPts val="0"/>
              </a:spcAft>
              <a:buClr>
                <a:schemeClr val="dk2"/>
              </a:buClr>
              <a:buSzPts val="1800"/>
              <a:buFont typeface="Libre Franklin"/>
              <a:buChar char="■"/>
              <a:defRPr b="0" i="0" sz="1800" u="none" cap="none" strike="noStrike">
                <a:solidFill>
                  <a:schemeClr val="dk2"/>
                </a:solidFill>
                <a:latin typeface="Libre Franklin"/>
                <a:ea typeface="Libre Franklin"/>
                <a:cs typeface="Libre Franklin"/>
                <a:sym typeface="Libre Franklin"/>
              </a:defRPr>
            </a:lvl3pPr>
            <a:lvl4pPr indent="-342900" lvl="3" marL="1828800" marR="0" rtl="1" algn="r">
              <a:lnSpc>
                <a:spcPct val="94000"/>
              </a:lnSpc>
              <a:spcBef>
                <a:spcPts val="500"/>
              </a:spcBef>
              <a:spcAft>
                <a:spcPts val="0"/>
              </a:spcAft>
              <a:buClr>
                <a:schemeClr val="dk2"/>
              </a:buClr>
              <a:buSzPts val="1800"/>
              <a:buFont typeface="Libre Franklin"/>
              <a:buChar char="–"/>
              <a:defRPr b="0" i="1" sz="1800" u="none" cap="none" strike="noStrike">
                <a:solidFill>
                  <a:schemeClr val="dk2"/>
                </a:solidFill>
                <a:latin typeface="Libre Franklin"/>
                <a:ea typeface="Libre Franklin"/>
                <a:cs typeface="Libre Franklin"/>
                <a:sym typeface="Libre Franklin"/>
              </a:defRPr>
            </a:lvl4pPr>
            <a:lvl5pPr indent="-330200" lvl="4" marL="2286000" marR="0" rtl="1" algn="r">
              <a:lnSpc>
                <a:spcPct val="94000"/>
              </a:lnSpc>
              <a:spcBef>
                <a:spcPts val="500"/>
              </a:spcBef>
              <a:spcAft>
                <a:spcPts val="0"/>
              </a:spcAft>
              <a:buClr>
                <a:schemeClr val="dk2"/>
              </a:buClr>
              <a:buSzPts val="1600"/>
              <a:buFont typeface="Libre Franklin"/>
              <a:buChar char="■"/>
              <a:defRPr b="0" i="0" sz="1600" u="none" cap="none" strike="noStrike">
                <a:solidFill>
                  <a:schemeClr val="dk2"/>
                </a:solidFill>
                <a:latin typeface="Libre Franklin"/>
                <a:ea typeface="Libre Franklin"/>
                <a:cs typeface="Libre Franklin"/>
                <a:sym typeface="Libre Franklin"/>
              </a:defRPr>
            </a:lvl5pPr>
            <a:lvl6pPr indent="-330200" lvl="5" marL="2743200" marR="0" rtl="1" algn="r">
              <a:lnSpc>
                <a:spcPct val="94000"/>
              </a:lnSpc>
              <a:spcBef>
                <a:spcPts val="500"/>
              </a:spcBef>
              <a:spcAft>
                <a:spcPts val="0"/>
              </a:spcAft>
              <a:buClr>
                <a:schemeClr val="dk2"/>
              </a:buClr>
              <a:buSzPts val="1600"/>
              <a:buFont typeface="Libre Franklin"/>
              <a:buChar char="–"/>
              <a:defRPr b="0" i="1" sz="1600" u="none" cap="none" strike="noStrike">
                <a:solidFill>
                  <a:schemeClr val="dk2"/>
                </a:solidFill>
                <a:latin typeface="Libre Franklin"/>
                <a:ea typeface="Libre Franklin"/>
                <a:cs typeface="Libre Franklin"/>
                <a:sym typeface="Libre Franklin"/>
              </a:defRPr>
            </a:lvl6pPr>
            <a:lvl7pPr indent="-317500" lvl="6" marL="3200400" marR="0" rtl="1" algn="r">
              <a:lnSpc>
                <a:spcPct val="94000"/>
              </a:lnSpc>
              <a:spcBef>
                <a:spcPts val="500"/>
              </a:spcBef>
              <a:spcAft>
                <a:spcPts val="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7pPr>
            <a:lvl8pPr indent="-317500" lvl="7" marL="3657600" marR="0" rtl="1" algn="r">
              <a:lnSpc>
                <a:spcPct val="94000"/>
              </a:lnSpc>
              <a:spcBef>
                <a:spcPts val="500"/>
              </a:spcBef>
              <a:spcAft>
                <a:spcPts val="0"/>
              </a:spcAft>
              <a:buClr>
                <a:schemeClr val="dk2"/>
              </a:buClr>
              <a:buSzPts val="1400"/>
              <a:buFont typeface="Libre Franklin"/>
              <a:buChar char="–"/>
              <a:defRPr b="0" i="1" sz="1400" u="none" cap="none" strike="noStrike">
                <a:solidFill>
                  <a:schemeClr val="dk2"/>
                </a:solidFill>
                <a:latin typeface="Libre Franklin"/>
                <a:ea typeface="Libre Franklin"/>
                <a:cs typeface="Libre Franklin"/>
                <a:sym typeface="Libre Franklin"/>
              </a:defRPr>
            </a:lvl8pPr>
            <a:lvl9pPr indent="-317500" lvl="8" marL="4114800" marR="0" rtl="1" algn="r">
              <a:lnSpc>
                <a:spcPct val="94000"/>
              </a:lnSpc>
              <a:spcBef>
                <a:spcPts val="500"/>
              </a:spcBef>
              <a:spcAft>
                <a:spcPts val="200"/>
              </a:spcAft>
              <a:buClr>
                <a:schemeClr val="dk2"/>
              </a:buClr>
              <a:buSzPts val="1400"/>
              <a:buFont typeface="Libre Franklin"/>
              <a:buChar char="■"/>
              <a:defRPr b="0" i="0" sz="1400" u="none" cap="none" strike="noStrike">
                <a:solidFill>
                  <a:schemeClr val="dk2"/>
                </a:solidFill>
                <a:latin typeface="Libre Franklin"/>
                <a:ea typeface="Libre Franklin"/>
                <a:cs typeface="Libre Franklin"/>
                <a:sym typeface="Libre Franklin"/>
              </a:defRPr>
            </a:lvl9pPr>
          </a:lstStyle>
          <a:p/>
        </p:txBody>
      </p:sp>
      <p:sp>
        <p:nvSpPr>
          <p:cNvPr id="8" name="Google Shape;8;p53"/>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marR="0" rtl="1" algn="l">
              <a:spcBef>
                <a:spcPts val="0"/>
              </a:spcBef>
              <a:spcAft>
                <a:spcPts val="0"/>
              </a:spcAft>
              <a:buSzPts val="1400"/>
              <a:buNone/>
              <a:defRPr b="0" i="0" sz="1000" u="none" cap="none" strike="noStrike">
                <a:solidFill>
                  <a:schemeClr val="dk2"/>
                </a:solidFill>
                <a:latin typeface="Libre Franklin"/>
                <a:ea typeface="Libre Franklin"/>
                <a:cs typeface="Libre Franklin"/>
                <a:sym typeface="Libre Franklin"/>
              </a:defRPr>
            </a:lvl1pPr>
            <a:lvl2pPr lvl="1"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9" name="Google Shape;9;p53"/>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marR="0" rtl="1" algn="l">
              <a:spcBef>
                <a:spcPts val="0"/>
              </a:spcBef>
              <a:spcAft>
                <a:spcPts val="0"/>
              </a:spcAft>
              <a:buSzPts val="1400"/>
              <a:buNone/>
              <a:defRPr b="0" i="0" sz="1000" u="none" cap="none" strike="noStrike">
                <a:solidFill>
                  <a:schemeClr val="dk2"/>
                </a:solidFill>
                <a:latin typeface="Libre Franklin"/>
                <a:ea typeface="Libre Franklin"/>
                <a:cs typeface="Libre Franklin"/>
                <a:sym typeface="Libre Franklin"/>
              </a:defRPr>
            </a:lvl1pPr>
            <a:lvl2pPr lvl="1"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2pPr>
            <a:lvl3pPr lvl="2"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3pPr>
            <a:lvl4pPr lvl="3"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4pPr>
            <a:lvl5pPr lvl="4"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5pPr>
            <a:lvl6pPr lvl="5"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6pPr>
            <a:lvl7pPr lvl="6"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7pPr>
            <a:lvl8pPr lvl="7"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8pPr>
            <a:lvl9pPr lvl="8" marR="0" rtl="1" algn="r">
              <a:spcBef>
                <a:spcPts val="0"/>
              </a:spcBef>
              <a:spcAft>
                <a:spcPts val="0"/>
              </a:spcAft>
              <a:buSzPts val="1400"/>
              <a:buNone/>
              <a:defRPr b="0" i="0" sz="1800" u="none" cap="none" strike="noStrike">
                <a:solidFill>
                  <a:schemeClr val="dk1"/>
                </a:solidFill>
                <a:latin typeface="Libre Franklin"/>
                <a:ea typeface="Libre Franklin"/>
                <a:cs typeface="Libre Franklin"/>
                <a:sym typeface="Libre Franklin"/>
              </a:defRPr>
            </a:lvl9pPr>
          </a:lstStyle>
          <a:p/>
        </p:txBody>
      </p:sp>
      <p:sp>
        <p:nvSpPr>
          <p:cNvPr id="10" name="Google Shape;10;p53"/>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marR="0" rtl="1" algn="r">
              <a:spcBef>
                <a:spcPts val="0"/>
              </a:spcBef>
              <a:buNone/>
              <a:defRPr b="0" i="0" sz="1000" u="none" cap="none" strike="noStrike">
                <a:solidFill>
                  <a:schemeClr val="dk2"/>
                </a:solidFill>
                <a:latin typeface="Libre Franklin"/>
                <a:ea typeface="Libre Franklin"/>
                <a:cs typeface="Libre Franklin"/>
                <a:sym typeface="Libre Franklin"/>
              </a:defRPr>
            </a:lvl1pPr>
            <a:lvl2pPr indent="0" lvl="1" marL="0" marR="0" rtl="1" algn="r">
              <a:spcBef>
                <a:spcPts val="0"/>
              </a:spcBef>
              <a:buNone/>
              <a:defRPr b="0" i="0" sz="1000" u="none" cap="none" strike="noStrike">
                <a:solidFill>
                  <a:schemeClr val="dk2"/>
                </a:solidFill>
                <a:latin typeface="Libre Franklin"/>
                <a:ea typeface="Libre Franklin"/>
                <a:cs typeface="Libre Franklin"/>
                <a:sym typeface="Libre Franklin"/>
              </a:defRPr>
            </a:lvl2pPr>
            <a:lvl3pPr indent="0" lvl="2" marL="0" marR="0" rtl="1" algn="r">
              <a:spcBef>
                <a:spcPts val="0"/>
              </a:spcBef>
              <a:buNone/>
              <a:defRPr b="0" i="0" sz="1000" u="none" cap="none" strike="noStrike">
                <a:solidFill>
                  <a:schemeClr val="dk2"/>
                </a:solidFill>
                <a:latin typeface="Libre Franklin"/>
                <a:ea typeface="Libre Franklin"/>
                <a:cs typeface="Libre Franklin"/>
                <a:sym typeface="Libre Franklin"/>
              </a:defRPr>
            </a:lvl3pPr>
            <a:lvl4pPr indent="0" lvl="3" marL="0" marR="0" rtl="1" algn="r">
              <a:spcBef>
                <a:spcPts val="0"/>
              </a:spcBef>
              <a:buNone/>
              <a:defRPr b="0" i="0" sz="1000" u="none" cap="none" strike="noStrike">
                <a:solidFill>
                  <a:schemeClr val="dk2"/>
                </a:solidFill>
                <a:latin typeface="Libre Franklin"/>
                <a:ea typeface="Libre Franklin"/>
                <a:cs typeface="Libre Franklin"/>
                <a:sym typeface="Libre Franklin"/>
              </a:defRPr>
            </a:lvl4pPr>
            <a:lvl5pPr indent="0" lvl="4" marL="0" marR="0" rtl="1" algn="r">
              <a:spcBef>
                <a:spcPts val="0"/>
              </a:spcBef>
              <a:buNone/>
              <a:defRPr b="0" i="0" sz="1000" u="none" cap="none" strike="noStrike">
                <a:solidFill>
                  <a:schemeClr val="dk2"/>
                </a:solidFill>
                <a:latin typeface="Libre Franklin"/>
                <a:ea typeface="Libre Franklin"/>
                <a:cs typeface="Libre Franklin"/>
                <a:sym typeface="Libre Franklin"/>
              </a:defRPr>
            </a:lvl5pPr>
            <a:lvl6pPr indent="0" lvl="5" marL="0" marR="0" rtl="1" algn="r">
              <a:spcBef>
                <a:spcPts val="0"/>
              </a:spcBef>
              <a:buNone/>
              <a:defRPr b="0" i="0" sz="1000" u="none" cap="none" strike="noStrike">
                <a:solidFill>
                  <a:schemeClr val="dk2"/>
                </a:solidFill>
                <a:latin typeface="Libre Franklin"/>
                <a:ea typeface="Libre Franklin"/>
                <a:cs typeface="Libre Franklin"/>
                <a:sym typeface="Libre Franklin"/>
              </a:defRPr>
            </a:lvl6pPr>
            <a:lvl7pPr indent="0" lvl="6" marL="0" marR="0" rtl="1" algn="r">
              <a:spcBef>
                <a:spcPts val="0"/>
              </a:spcBef>
              <a:buNone/>
              <a:defRPr b="0" i="0" sz="1000" u="none" cap="none" strike="noStrike">
                <a:solidFill>
                  <a:schemeClr val="dk2"/>
                </a:solidFill>
                <a:latin typeface="Libre Franklin"/>
                <a:ea typeface="Libre Franklin"/>
                <a:cs typeface="Libre Franklin"/>
                <a:sym typeface="Libre Franklin"/>
              </a:defRPr>
            </a:lvl7pPr>
            <a:lvl8pPr indent="0" lvl="7" marL="0" marR="0" rtl="1" algn="r">
              <a:spcBef>
                <a:spcPts val="0"/>
              </a:spcBef>
              <a:buNone/>
              <a:defRPr b="0" i="0" sz="1000" u="none" cap="none" strike="noStrike">
                <a:solidFill>
                  <a:schemeClr val="dk2"/>
                </a:solidFill>
                <a:latin typeface="Libre Franklin"/>
                <a:ea typeface="Libre Franklin"/>
                <a:cs typeface="Libre Franklin"/>
                <a:sym typeface="Libre Franklin"/>
              </a:defRPr>
            </a:lvl8pPr>
            <a:lvl9pPr indent="0" lvl="8" marL="0" marR="0" rtl="1" algn="r">
              <a:spcBef>
                <a:spcPts val="0"/>
              </a:spcBef>
              <a:buNone/>
              <a:defRPr b="0" i="0" sz="1000" u="none" cap="none" strike="noStrike">
                <a:solidFill>
                  <a:schemeClr val="dk2"/>
                </a:solidFill>
                <a:latin typeface="Libre Franklin"/>
                <a:ea typeface="Libre Franklin"/>
                <a:cs typeface="Libre Franklin"/>
                <a:sym typeface="Libre Franklin"/>
              </a:defRPr>
            </a:lvl9pPr>
          </a:lstStyle>
          <a:p>
            <a:pPr indent="0" lvl="0" marL="0" rtl="1" algn="r">
              <a:spcBef>
                <a:spcPts val="0"/>
              </a:spcBef>
              <a:spcAft>
                <a:spcPts val="0"/>
              </a:spcAft>
              <a:buNone/>
            </a:pPr>
            <a:fld id="{00000000-1234-1234-1234-123412341234}" type="slidenum">
              <a:rPr lang="en-US"/>
              <a:t>‹#›</a:t>
            </a:fld>
            <a:endParaRPr/>
          </a:p>
        </p:txBody>
      </p:sp>
      <p:sp>
        <p:nvSpPr>
          <p:cNvPr id="11" name="Google Shape;11;p53"/>
          <p:cNvSpPr/>
          <p:nvPr/>
        </p:nvSpPr>
        <p:spPr>
          <a:xfrm>
            <a:off x="358571"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53" title="Side bar"/>
          <p:cNvSpPr/>
          <p:nvPr/>
        </p:nvSpPr>
        <p:spPr>
          <a:xfrm>
            <a:off x="358571" y="376"/>
            <a:ext cx="17145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6912">
          <p15:clr>
            <a:srgbClr val="F26B43"/>
          </p15:clr>
        </p15:guide>
        <p15:guide id="2" pos="936">
          <p15:clr>
            <a:srgbClr val="F26B43"/>
          </p15:clr>
        </p15:guide>
        <p15:guide id="3" pos="864">
          <p15:clr>
            <a:srgbClr val="F26B43"/>
          </p15:clr>
        </p15:guide>
        <p15:guide id="4" orient="horz" pos="1368">
          <p15:clr>
            <a:srgbClr val="F26B43"/>
          </p15:clr>
        </p15:guide>
        <p15:guide id="5"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5184">
          <p15:clr>
            <a:srgbClr val="F26B43"/>
          </p15:clr>
        </p15:guide>
        <p15:guide id="10" pos="702">
          <p15:clr>
            <a:srgbClr val="F26B43"/>
          </p15:clr>
        </p15:guide>
        <p15:guide id="11" pos="64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2"/>
        </a:solidFill>
      </p:bgPr>
    </p:bg>
    <p:spTree>
      <p:nvGrpSpPr>
        <p:cNvPr id="93" name="Shape 93"/>
        <p:cNvGrpSpPr/>
        <p:nvPr/>
      </p:nvGrpSpPr>
      <p:grpSpPr>
        <a:xfrm>
          <a:off x="0" y="0"/>
          <a:ext cx="0" cy="0"/>
          <a:chOff x="0" y="0"/>
          <a:chExt cx="0" cy="0"/>
        </a:xfrm>
      </p:grpSpPr>
      <p:sp>
        <p:nvSpPr>
          <p:cNvPr id="94" name="Google Shape;94;p56"/>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lvl1pPr lvl="0" marR="0" rtl="1" algn="l">
              <a:lnSpc>
                <a:spcPct val="89000"/>
              </a:lnSpc>
              <a:spcBef>
                <a:spcPts val="0"/>
              </a:spcBef>
              <a:spcAft>
                <a:spcPts val="0"/>
              </a:spcAft>
              <a:buClr>
                <a:schemeClr val="lt2"/>
              </a:buClr>
              <a:buSzPts val="4400"/>
              <a:buFont typeface="Libre Franklin"/>
              <a:buNone/>
              <a:defRPr b="0" i="0" sz="4400" u="none" cap="none" strike="noStrike">
                <a:solidFill>
                  <a:schemeClr val="lt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5" name="Google Shape;95;p56"/>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lvl1pPr indent="-355600" lvl="0" marL="457200" marR="0" rtl="1" algn="r">
              <a:lnSpc>
                <a:spcPct val="94000"/>
              </a:lnSpc>
              <a:spcBef>
                <a:spcPts val="1000"/>
              </a:spcBef>
              <a:spcAft>
                <a:spcPts val="0"/>
              </a:spcAft>
              <a:buClr>
                <a:schemeClr val="lt2"/>
              </a:buClr>
              <a:buSzPts val="2000"/>
              <a:buFont typeface="Libre Franklin"/>
              <a:buChar char="■"/>
              <a:defRPr b="0" i="0" sz="2000" u="none" cap="none" strike="noStrike">
                <a:solidFill>
                  <a:schemeClr val="lt2"/>
                </a:solidFill>
                <a:latin typeface="Libre Franklin"/>
                <a:ea typeface="Libre Franklin"/>
                <a:cs typeface="Libre Franklin"/>
                <a:sym typeface="Libre Franklin"/>
              </a:defRPr>
            </a:lvl1pPr>
            <a:lvl2pPr indent="-355600" lvl="1" marL="914400" marR="0" rtl="1" algn="r">
              <a:lnSpc>
                <a:spcPct val="94000"/>
              </a:lnSpc>
              <a:spcBef>
                <a:spcPts val="500"/>
              </a:spcBef>
              <a:spcAft>
                <a:spcPts val="0"/>
              </a:spcAft>
              <a:buClr>
                <a:schemeClr val="lt2"/>
              </a:buClr>
              <a:buSzPts val="2000"/>
              <a:buFont typeface="Libre Franklin"/>
              <a:buChar char="–"/>
              <a:defRPr b="0" i="1" sz="2000" u="none" cap="none" strike="noStrike">
                <a:solidFill>
                  <a:schemeClr val="lt2"/>
                </a:solidFill>
                <a:latin typeface="Libre Franklin"/>
                <a:ea typeface="Libre Franklin"/>
                <a:cs typeface="Libre Franklin"/>
                <a:sym typeface="Libre Franklin"/>
              </a:defRPr>
            </a:lvl2pPr>
            <a:lvl3pPr indent="-342900" lvl="2" marL="1371600" marR="0" rtl="1" algn="r">
              <a:lnSpc>
                <a:spcPct val="94000"/>
              </a:lnSpc>
              <a:spcBef>
                <a:spcPts val="500"/>
              </a:spcBef>
              <a:spcAft>
                <a:spcPts val="0"/>
              </a:spcAft>
              <a:buClr>
                <a:schemeClr val="lt2"/>
              </a:buClr>
              <a:buSzPts val="1800"/>
              <a:buFont typeface="Libre Franklin"/>
              <a:buChar char="■"/>
              <a:defRPr b="0" i="0" sz="1800" u="none" cap="none" strike="noStrike">
                <a:solidFill>
                  <a:schemeClr val="lt2"/>
                </a:solidFill>
                <a:latin typeface="Libre Franklin"/>
                <a:ea typeface="Libre Franklin"/>
                <a:cs typeface="Libre Franklin"/>
                <a:sym typeface="Libre Franklin"/>
              </a:defRPr>
            </a:lvl3pPr>
            <a:lvl4pPr indent="-342900" lvl="3" marL="1828800" marR="0" rtl="1" algn="r">
              <a:lnSpc>
                <a:spcPct val="94000"/>
              </a:lnSpc>
              <a:spcBef>
                <a:spcPts val="500"/>
              </a:spcBef>
              <a:spcAft>
                <a:spcPts val="0"/>
              </a:spcAft>
              <a:buClr>
                <a:schemeClr val="lt2"/>
              </a:buClr>
              <a:buSzPts val="1800"/>
              <a:buFont typeface="Libre Franklin"/>
              <a:buChar char="–"/>
              <a:defRPr b="0" i="1" sz="1800" u="none" cap="none" strike="noStrike">
                <a:solidFill>
                  <a:schemeClr val="lt2"/>
                </a:solidFill>
                <a:latin typeface="Libre Franklin"/>
                <a:ea typeface="Libre Franklin"/>
                <a:cs typeface="Libre Franklin"/>
                <a:sym typeface="Libre Franklin"/>
              </a:defRPr>
            </a:lvl4pPr>
            <a:lvl5pPr indent="-330200" lvl="4" marL="2286000" marR="0" rtl="1" algn="r">
              <a:lnSpc>
                <a:spcPct val="94000"/>
              </a:lnSpc>
              <a:spcBef>
                <a:spcPts val="500"/>
              </a:spcBef>
              <a:spcAft>
                <a:spcPts val="0"/>
              </a:spcAft>
              <a:buClr>
                <a:schemeClr val="lt2"/>
              </a:buClr>
              <a:buSzPts val="1600"/>
              <a:buFont typeface="Libre Franklin"/>
              <a:buChar char="■"/>
              <a:defRPr b="0" i="0" sz="1600" u="none" cap="none" strike="noStrike">
                <a:solidFill>
                  <a:schemeClr val="lt2"/>
                </a:solidFill>
                <a:latin typeface="Libre Franklin"/>
                <a:ea typeface="Libre Franklin"/>
                <a:cs typeface="Libre Franklin"/>
                <a:sym typeface="Libre Franklin"/>
              </a:defRPr>
            </a:lvl5pPr>
            <a:lvl6pPr indent="-330200" lvl="5" marL="2743200" marR="0" rtl="1" algn="r">
              <a:lnSpc>
                <a:spcPct val="94000"/>
              </a:lnSpc>
              <a:spcBef>
                <a:spcPts val="500"/>
              </a:spcBef>
              <a:spcAft>
                <a:spcPts val="0"/>
              </a:spcAft>
              <a:buClr>
                <a:schemeClr val="lt2"/>
              </a:buClr>
              <a:buSzPts val="1600"/>
              <a:buFont typeface="Libre Franklin"/>
              <a:buChar char="–"/>
              <a:defRPr b="0" i="1" sz="1600" u="none" cap="none" strike="noStrike">
                <a:solidFill>
                  <a:schemeClr val="lt2"/>
                </a:solidFill>
                <a:latin typeface="Libre Franklin"/>
                <a:ea typeface="Libre Franklin"/>
                <a:cs typeface="Libre Franklin"/>
                <a:sym typeface="Libre Franklin"/>
              </a:defRPr>
            </a:lvl6pPr>
            <a:lvl7pPr indent="-317500" lvl="6" marL="3200400" marR="0" rtl="1" algn="r">
              <a:lnSpc>
                <a:spcPct val="94000"/>
              </a:lnSpc>
              <a:spcBef>
                <a:spcPts val="500"/>
              </a:spcBef>
              <a:spcAft>
                <a:spcPts val="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7pPr>
            <a:lvl8pPr indent="-317500" lvl="7" marL="3657600" marR="0" rtl="1" algn="r">
              <a:lnSpc>
                <a:spcPct val="94000"/>
              </a:lnSpc>
              <a:spcBef>
                <a:spcPts val="500"/>
              </a:spcBef>
              <a:spcAft>
                <a:spcPts val="0"/>
              </a:spcAft>
              <a:buClr>
                <a:schemeClr val="lt2"/>
              </a:buClr>
              <a:buSzPts val="1400"/>
              <a:buFont typeface="Libre Franklin"/>
              <a:buChar char="–"/>
              <a:defRPr b="0" i="1" sz="1400" u="none" cap="none" strike="noStrike">
                <a:solidFill>
                  <a:schemeClr val="lt2"/>
                </a:solidFill>
                <a:latin typeface="Libre Franklin"/>
                <a:ea typeface="Libre Franklin"/>
                <a:cs typeface="Libre Franklin"/>
                <a:sym typeface="Libre Franklin"/>
              </a:defRPr>
            </a:lvl8pPr>
            <a:lvl9pPr indent="-317500" lvl="8" marL="4114800" marR="0" rtl="1" algn="r">
              <a:lnSpc>
                <a:spcPct val="94000"/>
              </a:lnSpc>
              <a:spcBef>
                <a:spcPts val="500"/>
              </a:spcBef>
              <a:spcAft>
                <a:spcPts val="200"/>
              </a:spcAft>
              <a:buClr>
                <a:schemeClr val="lt2"/>
              </a:buClr>
              <a:buSzPts val="1400"/>
              <a:buFont typeface="Libre Franklin"/>
              <a:buChar char="■"/>
              <a:defRPr b="0" i="0" sz="1400" u="none" cap="none" strike="noStrike">
                <a:solidFill>
                  <a:schemeClr val="lt2"/>
                </a:solidFill>
                <a:latin typeface="Libre Franklin"/>
                <a:ea typeface="Libre Franklin"/>
                <a:cs typeface="Libre Franklin"/>
                <a:sym typeface="Libre Franklin"/>
              </a:defRPr>
            </a:lvl9pPr>
          </a:lstStyle>
          <a:p/>
        </p:txBody>
      </p:sp>
      <p:sp>
        <p:nvSpPr>
          <p:cNvPr id="96" name="Google Shape;96;p56"/>
          <p:cNvSpPr txBox="1"/>
          <p:nvPr>
            <p:ph idx="10" type="dt"/>
          </p:nvPr>
        </p:nvSpPr>
        <p:spPr>
          <a:xfrm>
            <a:off x="1042987" y="6453386"/>
            <a:ext cx="903429" cy="404614"/>
          </a:xfrm>
          <a:prstGeom prst="rect">
            <a:avLst/>
          </a:prstGeom>
          <a:noFill/>
          <a:ln>
            <a:noFill/>
          </a:ln>
        </p:spPr>
        <p:txBody>
          <a:bodyPr anchorCtr="0" anchor="ctr" bIns="45700" lIns="91425" spcFirstLastPara="1" rIns="91425" wrap="square" tIns="45700">
            <a:noAutofit/>
          </a:bodyPr>
          <a:lstStyle>
            <a:lvl1pPr lvl="0" marR="0" rtl="1" algn="l">
              <a:spcBef>
                <a:spcPts val="0"/>
              </a:spcBef>
              <a:spcAft>
                <a:spcPts val="0"/>
              </a:spcAft>
              <a:buSzPts val="1400"/>
              <a:buNone/>
              <a:defRPr b="0" i="0" sz="1000" u="none" cap="none" strike="noStrike">
                <a:solidFill>
                  <a:schemeClr val="lt2"/>
                </a:solidFill>
                <a:latin typeface="Libre Franklin"/>
                <a:ea typeface="Libre Franklin"/>
                <a:cs typeface="Libre Franklin"/>
                <a:sym typeface="Libre Franklin"/>
              </a:defRPr>
            </a:lvl1pPr>
            <a:lvl2pPr lvl="1"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97" name="Google Shape;97;p56"/>
          <p:cNvSpPr txBox="1"/>
          <p:nvPr>
            <p:ph idx="11" type="ftr"/>
          </p:nvPr>
        </p:nvSpPr>
        <p:spPr>
          <a:xfrm>
            <a:off x="2170173" y="6453386"/>
            <a:ext cx="4710623" cy="404614"/>
          </a:xfrm>
          <a:prstGeom prst="rect">
            <a:avLst/>
          </a:prstGeom>
          <a:noFill/>
          <a:ln>
            <a:noFill/>
          </a:ln>
        </p:spPr>
        <p:txBody>
          <a:bodyPr anchorCtr="0" anchor="ctr" bIns="45700" lIns="91425" spcFirstLastPara="1" rIns="91425" wrap="square" tIns="45700">
            <a:noAutofit/>
          </a:bodyPr>
          <a:lstStyle>
            <a:lvl1pPr lvl="0" marR="0" rtl="1" algn="l">
              <a:spcBef>
                <a:spcPts val="0"/>
              </a:spcBef>
              <a:spcAft>
                <a:spcPts val="0"/>
              </a:spcAft>
              <a:buSzPts val="1400"/>
              <a:buNone/>
              <a:defRPr b="0" i="0" sz="1000" u="none" cap="none" strike="noStrike">
                <a:solidFill>
                  <a:schemeClr val="lt2"/>
                </a:solidFill>
                <a:latin typeface="Libre Franklin"/>
                <a:ea typeface="Libre Franklin"/>
                <a:cs typeface="Libre Franklin"/>
                <a:sym typeface="Libre Franklin"/>
              </a:defRPr>
            </a:lvl1pPr>
            <a:lvl2pPr lvl="1"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2pPr>
            <a:lvl3pPr lvl="2"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3pPr>
            <a:lvl4pPr lvl="3"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4pPr>
            <a:lvl5pPr lvl="4"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5pPr>
            <a:lvl6pPr lvl="5"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6pPr>
            <a:lvl7pPr lvl="6"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7pPr>
            <a:lvl8pPr lvl="7"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8pPr>
            <a:lvl9pPr lvl="8" marR="0" rtl="1" algn="r">
              <a:spcBef>
                <a:spcPts val="0"/>
              </a:spcBef>
              <a:spcAft>
                <a:spcPts val="0"/>
              </a:spcAft>
              <a:buSzPts val="1400"/>
              <a:buNone/>
              <a:defRPr b="0" i="0" sz="1800" u="none" cap="none" strike="noStrike">
                <a:solidFill>
                  <a:schemeClr val="lt1"/>
                </a:solidFill>
                <a:latin typeface="Libre Franklin"/>
                <a:ea typeface="Libre Franklin"/>
                <a:cs typeface="Libre Franklin"/>
                <a:sym typeface="Libre Franklin"/>
              </a:defRPr>
            </a:lvl9pPr>
          </a:lstStyle>
          <a:p/>
        </p:txBody>
      </p:sp>
      <p:sp>
        <p:nvSpPr>
          <p:cNvPr id="98" name="Google Shape;98;p56"/>
          <p:cNvSpPr txBox="1"/>
          <p:nvPr>
            <p:ph idx="12" type="sldNum"/>
          </p:nvPr>
        </p:nvSpPr>
        <p:spPr>
          <a:xfrm>
            <a:off x="7104552" y="6453386"/>
            <a:ext cx="1197219" cy="404614"/>
          </a:xfrm>
          <a:prstGeom prst="rect">
            <a:avLst/>
          </a:prstGeom>
          <a:noFill/>
          <a:ln>
            <a:noFill/>
          </a:ln>
        </p:spPr>
        <p:txBody>
          <a:bodyPr anchorCtr="0" anchor="ctr" bIns="45700" lIns="91425" spcFirstLastPara="1" rIns="91425" wrap="square" tIns="45700">
            <a:noAutofit/>
          </a:bodyPr>
          <a:lstStyle>
            <a:lvl1pPr indent="0" lvl="0" marL="0" marR="0" rtl="1" algn="r">
              <a:spcBef>
                <a:spcPts val="0"/>
              </a:spcBef>
              <a:buNone/>
              <a:defRPr b="0" i="0" sz="1000" u="none" cap="none" strike="noStrike">
                <a:solidFill>
                  <a:schemeClr val="lt2"/>
                </a:solidFill>
                <a:latin typeface="Libre Franklin"/>
                <a:ea typeface="Libre Franklin"/>
                <a:cs typeface="Libre Franklin"/>
                <a:sym typeface="Libre Franklin"/>
              </a:defRPr>
            </a:lvl1pPr>
            <a:lvl2pPr indent="0" lvl="1" marL="0" marR="0" rtl="1" algn="r">
              <a:spcBef>
                <a:spcPts val="0"/>
              </a:spcBef>
              <a:buNone/>
              <a:defRPr b="0" i="0" sz="1000" u="none" cap="none" strike="noStrike">
                <a:solidFill>
                  <a:schemeClr val="lt2"/>
                </a:solidFill>
                <a:latin typeface="Libre Franklin"/>
                <a:ea typeface="Libre Franklin"/>
                <a:cs typeface="Libre Franklin"/>
                <a:sym typeface="Libre Franklin"/>
              </a:defRPr>
            </a:lvl2pPr>
            <a:lvl3pPr indent="0" lvl="2" marL="0" marR="0" rtl="1" algn="r">
              <a:spcBef>
                <a:spcPts val="0"/>
              </a:spcBef>
              <a:buNone/>
              <a:defRPr b="0" i="0" sz="1000" u="none" cap="none" strike="noStrike">
                <a:solidFill>
                  <a:schemeClr val="lt2"/>
                </a:solidFill>
                <a:latin typeface="Libre Franklin"/>
                <a:ea typeface="Libre Franklin"/>
                <a:cs typeface="Libre Franklin"/>
                <a:sym typeface="Libre Franklin"/>
              </a:defRPr>
            </a:lvl3pPr>
            <a:lvl4pPr indent="0" lvl="3" marL="0" marR="0" rtl="1" algn="r">
              <a:spcBef>
                <a:spcPts val="0"/>
              </a:spcBef>
              <a:buNone/>
              <a:defRPr b="0" i="0" sz="1000" u="none" cap="none" strike="noStrike">
                <a:solidFill>
                  <a:schemeClr val="lt2"/>
                </a:solidFill>
                <a:latin typeface="Libre Franklin"/>
                <a:ea typeface="Libre Franklin"/>
                <a:cs typeface="Libre Franklin"/>
                <a:sym typeface="Libre Franklin"/>
              </a:defRPr>
            </a:lvl4pPr>
            <a:lvl5pPr indent="0" lvl="4" marL="0" marR="0" rtl="1" algn="r">
              <a:spcBef>
                <a:spcPts val="0"/>
              </a:spcBef>
              <a:buNone/>
              <a:defRPr b="0" i="0" sz="1000" u="none" cap="none" strike="noStrike">
                <a:solidFill>
                  <a:schemeClr val="lt2"/>
                </a:solidFill>
                <a:latin typeface="Libre Franklin"/>
                <a:ea typeface="Libre Franklin"/>
                <a:cs typeface="Libre Franklin"/>
                <a:sym typeface="Libre Franklin"/>
              </a:defRPr>
            </a:lvl5pPr>
            <a:lvl6pPr indent="0" lvl="5" marL="0" marR="0" rtl="1" algn="r">
              <a:spcBef>
                <a:spcPts val="0"/>
              </a:spcBef>
              <a:buNone/>
              <a:defRPr b="0" i="0" sz="1000" u="none" cap="none" strike="noStrike">
                <a:solidFill>
                  <a:schemeClr val="lt2"/>
                </a:solidFill>
                <a:latin typeface="Libre Franklin"/>
                <a:ea typeface="Libre Franklin"/>
                <a:cs typeface="Libre Franklin"/>
                <a:sym typeface="Libre Franklin"/>
              </a:defRPr>
            </a:lvl6pPr>
            <a:lvl7pPr indent="0" lvl="6" marL="0" marR="0" rtl="1" algn="r">
              <a:spcBef>
                <a:spcPts val="0"/>
              </a:spcBef>
              <a:buNone/>
              <a:defRPr b="0" i="0" sz="1000" u="none" cap="none" strike="noStrike">
                <a:solidFill>
                  <a:schemeClr val="lt2"/>
                </a:solidFill>
                <a:latin typeface="Libre Franklin"/>
                <a:ea typeface="Libre Franklin"/>
                <a:cs typeface="Libre Franklin"/>
                <a:sym typeface="Libre Franklin"/>
              </a:defRPr>
            </a:lvl7pPr>
            <a:lvl8pPr indent="0" lvl="7" marL="0" marR="0" rtl="1" algn="r">
              <a:spcBef>
                <a:spcPts val="0"/>
              </a:spcBef>
              <a:buNone/>
              <a:defRPr b="0" i="0" sz="1000" u="none" cap="none" strike="noStrike">
                <a:solidFill>
                  <a:schemeClr val="lt2"/>
                </a:solidFill>
                <a:latin typeface="Libre Franklin"/>
                <a:ea typeface="Libre Franklin"/>
                <a:cs typeface="Libre Franklin"/>
                <a:sym typeface="Libre Franklin"/>
              </a:defRPr>
            </a:lvl8pPr>
            <a:lvl9pPr indent="0" lvl="8" marL="0" marR="0" rtl="1" algn="r">
              <a:spcBef>
                <a:spcPts val="0"/>
              </a:spcBef>
              <a:buNone/>
              <a:defRPr b="0" i="0" sz="1000" u="none" cap="none" strike="noStrike">
                <a:solidFill>
                  <a:schemeClr val="lt2"/>
                </a:solidFill>
                <a:latin typeface="Libre Franklin"/>
                <a:ea typeface="Libre Franklin"/>
                <a:cs typeface="Libre Franklin"/>
                <a:sym typeface="Libre Franklin"/>
              </a:defRPr>
            </a:lvl9pPr>
          </a:lstStyle>
          <a:p>
            <a:pPr indent="0" lvl="0" marL="0" rtl="1" algn="r">
              <a:spcBef>
                <a:spcPts val="0"/>
              </a:spcBef>
              <a:spcAft>
                <a:spcPts val="0"/>
              </a:spcAft>
              <a:buNone/>
            </a:pPr>
            <a:fld id="{00000000-1234-1234-1234-123412341234}" type="slidenum">
              <a:rPr lang="en-US"/>
              <a:t>‹#›</a:t>
            </a:fld>
            <a:endParaRPr/>
          </a:p>
        </p:txBody>
      </p:sp>
      <p:sp>
        <p:nvSpPr>
          <p:cNvPr id="99" name="Google Shape;99;p56"/>
          <p:cNvSpPr/>
          <p:nvPr/>
        </p:nvSpPr>
        <p:spPr>
          <a:xfrm>
            <a:off x="358571" y="376"/>
            <a:ext cx="17145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6" title="Side bar"/>
          <p:cNvSpPr/>
          <p:nvPr/>
        </p:nvSpPr>
        <p:spPr>
          <a:xfrm>
            <a:off x="358571" y="376"/>
            <a:ext cx="17145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6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6912">
          <p15:clr>
            <a:srgbClr val="F26B43"/>
          </p15:clr>
        </p15:guide>
        <p15:guide id="2" pos="936">
          <p15:clr>
            <a:srgbClr val="F26B43"/>
          </p15:clr>
        </p15:guide>
        <p15:guide id="3" pos="864">
          <p15:clr>
            <a:srgbClr val="F26B43"/>
          </p15:clr>
        </p15:guide>
        <p15:guide id="4" orient="horz" pos="1368">
          <p15:clr>
            <a:srgbClr val="F26B43"/>
          </p15:clr>
        </p15:guide>
        <p15:guide id="5"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5184">
          <p15:clr>
            <a:srgbClr val="F26B43"/>
          </p15:clr>
        </p15:guide>
        <p15:guide id="10" pos="702">
          <p15:clr>
            <a:srgbClr val="F26B43"/>
          </p15:clr>
        </p15:guide>
        <p15:guide id="11" pos="64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3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jp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8.png"/><Relationship Id="rId6"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2.png"/><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3.jpg"/><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
          <p:cNvSpPr txBox="1"/>
          <p:nvPr>
            <p:ph type="ctrTitle"/>
          </p:nvPr>
        </p:nvSpPr>
        <p:spPr>
          <a:xfrm>
            <a:off x="1436346" y="1788454"/>
            <a:ext cx="6270922" cy="2098226"/>
          </a:xfrm>
          <a:prstGeom prst="rect">
            <a:avLst/>
          </a:prstGeom>
          <a:noFill/>
          <a:ln>
            <a:noFill/>
          </a:ln>
        </p:spPr>
        <p:txBody>
          <a:bodyPr anchorCtr="0" anchor="b" bIns="45700" lIns="91425" spcFirstLastPara="1" rIns="91425" wrap="square" tIns="45700">
            <a:noAutofit/>
          </a:bodyPr>
          <a:lstStyle/>
          <a:p>
            <a:pPr indent="0" lvl="0" marL="0" rtl="1" algn="ctr">
              <a:lnSpc>
                <a:spcPct val="89000"/>
              </a:lnSpc>
              <a:spcBef>
                <a:spcPts val="0"/>
              </a:spcBef>
              <a:spcAft>
                <a:spcPts val="0"/>
              </a:spcAft>
              <a:buClr>
                <a:schemeClr val="dk2"/>
              </a:buClr>
              <a:buSzPts val="6000"/>
              <a:buFont typeface="Libre Franklin"/>
              <a:buNone/>
            </a:pPr>
            <a:r>
              <a:rPr lang="en-US"/>
              <a:t>INTRO 2 </a:t>
            </a:r>
            <a:br>
              <a:rPr lang="en-US"/>
            </a:br>
            <a:r>
              <a:rPr lang="en-US"/>
              <a:t>SOUND RECOGNITION</a:t>
            </a:r>
            <a:endParaRPr/>
          </a:p>
        </p:txBody>
      </p:sp>
      <p:sp>
        <p:nvSpPr>
          <p:cNvPr id="114" name="Google Shape;114;p1"/>
          <p:cNvSpPr txBox="1"/>
          <p:nvPr>
            <p:ph idx="1" type="subTitle"/>
          </p:nvPr>
        </p:nvSpPr>
        <p:spPr>
          <a:xfrm>
            <a:off x="2009930" y="3956280"/>
            <a:ext cx="5123755" cy="1086237"/>
          </a:xfrm>
          <a:prstGeom prst="rect">
            <a:avLst/>
          </a:prstGeom>
          <a:noFill/>
          <a:ln>
            <a:noFill/>
          </a:ln>
        </p:spPr>
        <p:txBody>
          <a:bodyPr anchorCtr="0" anchor="t" bIns="45700" lIns="91425" spcFirstLastPara="1" rIns="91425" wrap="square" tIns="45700">
            <a:normAutofit/>
          </a:bodyPr>
          <a:lstStyle/>
          <a:p>
            <a:pPr indent="0" lvl="0" marL="0" rtl="1" algn="ctr">
              <a:lnSpc>
                <a:spcPct val="112000"/>
              </a:lnSpc>
              <a:spcBef>
                <a:spcPts val="0"/>
              </a:spcBef>
              <a:spcAft>
                <a:spcPts val="0"/>
              </a:spcAft>
              <a:buClr>
                <a:schemeClr val="dk2"/>
              </a:buClr>
              <a:buSzPts val="1800"/>
              <a:buNone/>
            </a:pPr>
            <a:r>
              <a:rPr lang="en-US"/>
              <a:t>Amit Weiss – 3.4.19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10"/>
          <p:cNvSpPr txBox="1"/>
          <p:nvPr>
            <p:ph type="title"/>
          </p:nvPr>
        </p:nvSpPr>
        <p:spPr>
          <a:xfrm>
            <a:off x="573769" y="1301361"/>
            <a:ext cx="7209728" cy="2852737"/>
          </a:xfrm>
          <a:prstGeom prst="rect">
            <a:avLst/>
          </a:prstGeom>
          <a:noFill/>
          <a:ln>
            <a:noFill/>
          </a:ln>
        </p:spPr>
        <p:txBody>
          <a:bodyPr anchorCtr="0" anchor="b" bIns="45700" lIns="91425" spcFirstLastPara="1" rIns="91425" wrap="square" tIns="45700">
            <a:normAutofit/>
          </a:bodyPr>
          <a:lstStyle/>
          <a:p>
            <a:pPr indent="0" lvl="0" marL="0" rtl="1" algn="r">
              <a:lnSpc>
                <a:spcPct val="89000"/>
              </a:lnSpc>
              <a:spcBef>
                <a:spcPts val="0"/>
              </a:spcBef>
              <a:spcAft>
                <a:spcPts val="0"/>
              </a:spcAft>
              <a:buClr>
                <a:schemeClr val="lt2"/>
              </a:buClr>
              <a:buSzPts val="6000"/>
              <a:buFont typeface="Libre Franklin"/>
              <a:buNone/>
            </a:pPr>
            <a:r>
              <a:rPr lang="en-US"/>
              <a:t>SOUND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11"/>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t/>
            </a:r>
            <a:endParaRPr/>
          </a:p>
        </p:txBody>
      </p:sp>
      <p:sp>
        <p:nvSpPr>
          <p:cNvPr id="172" name="Google Shape;172;p11"/>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1" algn="r">
              <a:lnSpc>
                <a:spcPct val="94000"/>
              </a:lnSpc>
              <a:spcBef>
                <a:spcPts val="0"/>
              </a:spcBef>
              <a:spcAft>
                <a:spcPts val="0"/>
              </a:spcAft>
              <a:buClr>
                <a:schemeClr val="dk2"/>
              </a:buClr>
              <a:buSzPts val="2000"/>
              <a:buNone/>
            </a:pPr>
            <a:r>
              <a:t/>
            </a:r>
            <a:endParaRPr/>
          </a:p>
        </p:txBody>
      </p:sp>
      <p:pic>
        <p:nvPicPr>
          <p:cNvPr descr="Image result for physics" id="173" name="Google Shape;173;p11"/>
          <p:cNvPicPr preferRelativeResize="0"/>
          <p:nvPr/>
        </p:nvPicPr>
        <p:blipFill rotWithShape="1">
          <a:blip r:embed="rId3">
            <a:alphaModFix/>
          </a:blip>
          <a:srcRect b="0" l="0" r="0" t="0"/>
          <a:stretch/>
        </p:blipFill>
        <p:spPr>
          <a:xfrm>
            <a:off x="0" y="0"/>
            <a:ext cx="9144000" cy="68853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12"/>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Sound Waves</a:t>
            </a:r>
            <a:endParaRPr/>
          </a:p>
        </p:txBody>
      </p:sp>
      <p:sp>
        <p:nvSpPr>
          <p:cNvPr id="179" name="Google Shape;179;p12"/>
          <p:cNvSpPr txBox="1"/>
          <p:nvPr>
            <p:ph idx="1" type="body"/>
          </p:nvPr>
        </p:nvSpPr>
        <p:spPr>
          <a:xfrm>
            <a:off x="972553" y="142875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Are Waves..</a:t>
            </a:r>
            <a:endParaRPr/>
          </a:p>
        </p:txBody>
      </p:sp>
      <p:pic>
        <p:nvPicPr>
          <p:cNvPr id="180" name="Google Shape;180;p12"/>
          <p:cNvPicPr preferRelativeResize="0"/>
          <p:nvPr/>
        </p:nvPicPr>
        <p:blipFill rotWithShape="1">
          <a:blip r:embed="rId3">
            <a:alphaModFix/>
          </a:blip>
          <a:srcRect b="0" l="0" r="0" t="0"/>
          <a:stretch/>
        </p:blipFill>
        <p:spPr>
          <a:xfrm>
            <a:off x="3925788" y="1432198"/>
            <a:ext cx="3238500" cy="628650"/>
          </a:xfrm>
          <a:prstGeom prst="rect">
            <a:avLst/>
          </a:prstGeom>
          <a:noFill/>
          <a:ln>
            <a:noFill/>
          </a:ln>
        </p:spPr>
      </p:pic>
      <p:pic>
        <p:nvPicPr>
          <p:cNvPr id="181" name="Google Shape;181;p12"/>
          <p:cNvPicPr preferRelativeResize="0"/>
          <p:nvPr/>
        </p:nvPicPr>
        <p:blipFill rotWithShape="1">
          <a:blip r:embed="rId4">
            <a:alphaModFix/>
          </a:blip>
          <a:srcRect b="0" l="0" r="0" t="0"/>
          <a:stretch/>
        </p:blipFill>
        <p:spPr>
          <a:xfrm>
            <a:off x="1726541" y="2252525"/>
            <a:ext cx="6229835" cy="4272819"/>
          </a:xfrm>
          <a:prstGeom prst="rect">
            <a:avLst/>
          </a:prstGeom>
          <a:noFill/>
          <a:ln>
            <a:noFill/>
          </a:ln>
        </p:spPr>
      </p:pic>
      <p:pic>
        <p:nvPicPr>
          <p:cNvPr id="182" name="Google Shape;182;p12"/>
          <p:cNvPicPr preferRelativeResize="0"/>
          <p:nvPr/>
        </p:nvPicPr>
        <p:blipFill rotWithShape="1">
          <a:blip r:embed="rId5">
            <a:alphaModFix/>
          </a:blip>
          <a:srcRect b="0" l="0" r="0" t="0"/>
          <a:stretch/>
        </p:blipFill>
        <p:spPr>
          <a:xfrm>
            <a:off x="2541169" y="4046401"/>
            <a:ext cx="4600575" cy="1019175"/>
          </a:xfrm>
          <a:prstGeom prst="rect">
            <a:avLst/>
          </a:prstGeom>
          <a:noFill/>
          <a:ln>
            <a:noFill/>
          </a:ln>
        </p:spPr>
      </p:pic>
      <p:pic>
        <p:nvPicPr>
          <p:cNvPr id="183" name="Google Shape;183;p12"/>
          <p:cNvPicPr preferRelativeResize="0"/>
          <p:nvPr/>
        </p:nvPicPr>
        <p:blipFill rotWithShape="1">
          <a:blip r:embed="rId6">
            <a:alphaModFix/>
          </a:blip>
          <a:srcRect b="0" l="0" r="0" t="0"/>
          <a:stretch/>
        </p:blipFill>
        <p:spPr>
          <a:xfrm>
            <a:off x="3736557" y="5300662"/>
            <a:ext cx="2209800" cy="9048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13"/>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Sound Waves</a:t>
            </a:r>
            <a:endParaRPr/>
          </a:p>
        </p:txBody>
      </p:sp>
      <p:sp>
        <p:nvSpPr>
          <p:cNvPr id="189" name="Google Shape;189;p13"/>
          <p:cNvSpPr txBox="1"/>
          <p:nvPr>
            <p:ph idx="1" type="body"/>
          </p:nvPr>
        </p:nvSpPr>
        <p:spPr>
          <a:xfrm>
            <a:off x="972553" y="1719808"/>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Transverse Waves</a:t>
            </a:r>
            <a:endParaRPr/>
          </a:p>
        </p:txBody>
      </p:sp>
      <p:pic>
        <p:nvPicPr>
          <p:cNvPr descr="https://upload.wikimedia.org/wikipedia/commons/6/6d/Onde_cisaillement_impulsion_1d_30_petit.gif" id="190" name="Google Shape;190;p13"/>
          <p:cNvPicPr preferRelativeResize="0"/>
          <p:nvPr/>
        </p:nvPicPr>
        <p:blipFill rotWithShape="1">
          <a:blip r:embed="rId3">
            <a:alphaModFix/>
          </a:blip>
          <a:srcRect b="0" l="0" r="0" t="0"/>
          <a:stretch/>
        </p:blipFill>
        <p:spPr>
          <a:xfrm>
            <a:off x="2051720" y="2171700"/>
            <a:ext cx="5904656" cy="4472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1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Sound Waves</a:t>
            </a:r>
            <a:endParaRPr/>
          </a:p>
        </p:txBody>
      </p:sp>
      <p:sp>
        <p:nvSpPr>
          <p:cNvPr id="196" name="Google Shape;196;p14"/>
          <p:cNvSpPr txBox="1"/>
          <p:nvPr>
            <p:ph idx="1" type="body"/>
          </p:nvPr>
        </p:nvSpPr>
        <p:spPr>
          <a:xfrm>
            <a:off x="972553" y="1719808"/>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Transverse Waves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1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Sound Waves</a:t>
            </a:r>
            <a:endParaRPr/>
          </a:p>
        </p:txBody>
      </p:sp>
      <p:sp>
        <p:nvSpPr>
          <p:cNvPr id="202" name="Google Shape;202;p15"/>
          <p:cNvSpPr txBox="1"/>
          <p:nvPr>
            <p:ph idx="1" type="body"/>
          </p:nvPr>
        </p:nvSpPr>
        <p:spPr>
          <a:xfrm>
            <a:off x="972553" y="1719808"/>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Longitudinal Waves</a:t>
            </a:r>
            <a:endParaRPr/>
          </a:p>
        </p:txBody>
      </p:sp>
      <p:pic>
        <p:nvPicPr>
          <p:cNvPr descr="https://upload.wikimedia.org/wikipedia/commons/6/62/Onde_compression_impulsion_1d_30_petit.gif" id="203" name="Google Shape;203;p15"/>
          <p:cNvPicPr preferRelativeResize="0"/>
          <p:nvPr/>
        </p:nvPicPr>
        <p:blipFill rotWithShape="1">
          <a:blip r:embed="rId3">
            <a:alphaModFix/>
          </a:blip>
          <a:srcRect b="0" l="0" r="0" t="0"/>
          <a:stretch/>
        </p:blipFill>
        <p:spPr>
          <a:xfrm>
            <a:off x="2123728" y="2420888"/>
            <a:ext cx="5257637" cy="39820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16"/>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Sound Waves</a:t>
            </a:r>
            <a:endParaRPr/>
          </a:p>
        </p:txBody>
      </p:sp>
      <p:sp>
        <p:nvSpPr>
          <p:cNvPr id="209" name="Google Shape;209;p16"/>
          <p:cNvSpPr txBox="1"/>
          <p:nvPr>
            <p:ph idx="1" type="body"/>
          </p:nvPr>
        </p:nvSpPr>
        <p:spPr>
          <a:xfrm>
            <a:off x="972553" y="1719808"/>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Longitudinal Waves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17"/>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Sound Waves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18"/>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Sound Waves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1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Sound Waves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What We Have For Today</a:t>
            </a:r>
            <a:endParaRPr/>
          </a:p>
        </p:txBody>
      </p:sp>
      <p:sp>
        <p:nvSpPr>
          <p:cNvPr id="120" name="Google Shape;120;p2"/>
          <p:cNvSpPr txBox="1"/>
          <p:nvPr>
            <p:ph idx="1" type="body"/>
          </p:nvPr>
        </p:nvSpPr>
        <p:spPr>
          <a:xfrm>
            <a:off x="1028700" y="1556792"/>
            <a:ext cx="7200900" cy="4896544"/>
          </a:xfrm>
          <a:prstGeom prst="rect">
            <a:avLst/>
          </a:prstGeom>
          <a:noFill/>
          <a:ln>
            <a:noFill/>
          </a:ln>
        </p:spPr>
        <p:txBody>
          <a:bodyPr anchorCtr="0" anchor="t" bIns="45700" lIns="91425" spcFirstLastPara="1" rIns="91425" wrap="square" tIns="45700">
            <a:normAutofit/>
          </a:bodyPr>
          <a:lstStyle/>
          <a:p>
            <a:pPr indent="-384048" lvl="0" marL="384048" rtl="0" algn="l">
              <a:lnSpc>
                <a:spcPct val="84000"/>
              </a:lnSpc>
              <a:spcBef>
                <a:spcPts val="0"/>
              </a:spcBef>
              <a:spcAft>
                <a:spcPts val="0"/>
              </a:spcAft>
              <a:buClr>
                <a:schemeClr val="dk2"/>
              </a:buClr>
              <a:buSzPts val="2000"/>
              <a:buChar char="■"/>
            </a:pPr>
            <a:r>
              <a:rPr lang="en-US"/>
              <a:t>Sound Recognition - Why</a:t>
            </a:r>
            <a:endParaRPr/>
          </a:p>
          <a:p>
            <a:pPr indent="-384048" lvl="0" marL="384048" rtl="0" algn="l">
              <a:lnSpc>
                <a:spcPct val="84000"/>
              </a:lnSpc>
              <a:spcBef>
                <a:spcPts val="1200"/>
              </a:spcBef>
              <a:spcAft>
                <a:spcPts val="0"/>
              </a:spcAft>
              <a:buClr>
                <a:schemeClr val="dk2"/>
              </a:buClr>
              <a:buSzPts val="2000"/>
              <a:buChar char="■"/>
            </a:pPr>
            <a:r>
              <a:rPr lang="en-US"/>
              <a:t>What is Sound</a:t>
            </a:r>
            <a:endParaRPr/>
          </a:p>
          <a:p>
            <a:pPr indent="-384048" lvl="1" marL="914400" rtl="0" algn="l">
              <a:lnSpc>
                <a:spcPct val="84000"/>
              </a:lnSpc>
              <a:spcBef>
                <a:spcPts val="700"/>
              </a:spcBef>
              <a:spcAft>
                <a:spcPts val="0"/>
              </a:spcAft>
              <a:buClr>
                <a:schemeClr val="dk2"/>
              </a:buClr>
              <a:buSzPts val="2000"/>
              <a:buChar char="–"/>
            </a:pPr>
            <a:r>
              <a:rPr lang="en-US"/>
              <a:t>Physics</a:t>
            </a:r>
            <a:endParaRPr/>
          </a:p>
          <a:p>
            <a:pPr indent="-384048" lvl="1" marL="914400" rtl="0" algn="l">
              <a:lnSpc>
                <a:spcPct val="84000"/>
              </a:lnSpc>
              <a:spcBef>
                <a:spcPts val="700"/>
              </a:spcBef>
              <a:spcAft>
                <a:spcPts val="0"/>
              </a:spcAft>
              <a:buClr>
                <a:schemeClr val="dk2"/>
              </a:buClr>
              <a:buSzPts val="2000"/>
              <a:buChar char="–"/>
            </a:pPr>
            <a:r>
              <a:rPr lang="en-US"/>
              <a:t>Fourier Transform</a:t>
            </a:r>
            <a:endParaRPr/>
          </a:p>
          <a:p>
            <a:pPr indent="-384048" lvl="1" marL="914400" rtl="0" algn="l">
              <a:lnSpc>
                <a:spcPct val="84000"/>
              </a:lnSpc>
              <a:spcBef>
                <a:spcPts val="700"/>
              </a:spcBef>
              <a:spcAft>
                <a:spcPts val="0"/>
              </a:spcAft>
              <a:buClr>
                <a:schemeClr val="dk2"/>
              </a:buClr>
              <a:buSzPts val="2000"/>
              <a:buChar char="–"/>
            </a:pPr>
            <a:r>
              <a:rPr lang="en-US"/>
              <a:t>Nature of Sound Sources</a:t>
            </a:r>
            <a:endParaRPr/>
          </a:p>
          <a:p>
            <a:pPr indent="-384048" lvl="0" marL="384048" rtl="0" algn="l">
              <a:lnSpc>
                <a:spcPct val="84000"/>
              </a:lnSpc>
              <a:spcBef>
                <a:spcPts val="1200"/>
              </a:spcBef>
              <a:spcAft>
                <a:spcPts val="0"/>
              </a:spcAft>
              <a:buClr>
                <a:schemeClr val="dk2"/>
              </a:buClr>
              <a:buSzPts val="2000"/>
              <a:buChar char="■"/>
            </a:pPr>
            <a:r>
              <a:rPr lang="en-US"/>
              <a:t>Sound Signal</a:t>
            </a:r>
            <a:endParaRPr/>
          </a:p>
          <a:p>
            <a:pPr indent="-384048" lvl="1" marL="914400" rtl="0" algn="l">
              <a:lnSpc>
                <a:spcPct val="84000"/>
              </a:lnSpc>
              <a:spcBef>
                <a:spcPts val="700"/>
              </a:spcBef>
              <a:spcAft>
                <a:spcPts val="0"/>
              </a:spcAft>
              <a:buClr>
                <a:schemeClr val="dk2"/>
              </a:buClr>
              <a:buSzPts val="2000"/>
              <a:buChar char="–"/>
            </a:pPr>
            <a:r>
              <a:rPr lang="en-US"/>
              <a:t>Sampling</a:t>
            </a:r>
            <a:endParaRPr/>
          </a:p>
          <a:p>
            <a:pPr indent="-384048" lvl="1" marL="914400" rtl="0" algn="l">
              <a:lnSpc>
                <a:spcPct val="84000"/>
              </a:lnSpc>
              <a:spcBef>
                <a:spcPts val="700"/>
              </a:spcBef>
              <a:spcAft>
                <a:spcPts val="0"/>
              </a:spcAft>
              <a:buClr>
                <a:schemeClr val="dk2"/>
              </a:buClr>
              <a:buSzPts val="2000"/>
              <a:buChar char="–"/>
            </a:pPr>
            <a:r>
              <a:rPr lang="en-US"/>
              <a:t>Aliasing</a:t>
            </a:r>
            <a:endParaRPr/>
          </a:p>
          <a:p>
            <a:pPr indent="-384048" lvl="1" marL="914400" rtl="0" algn="l">
              <a:lnSpc>
                <a:spcPct val="84000"/>
              </a:lnSpc>
              <a:spcBef>
                <a:spcPts val="700"/>
              </a:spcBef>
              <a:spcAft>
                <a:spcPts val="0"/>
              </a:spcAft>
              <a:buClr>
                <a:schemeClr val="dk2"/>
              </a:buClr>
              <a:buSzPts val="2000"/>
              <a:buChar char="–"/>
            </a:pPr>
            <a:r>
              <a:rPr lang="en-US"/>
              <a:t>DFT</a:t>
            </a:r>
            <a:endParaRPr/>
          </a:p>
          <a:p>
            <a:pPr indent="-384048" lvl="0" marL="384048" rtl="0" algn="l">
              <a:lnSpc>
                <a:spcPct val="84000"/>
              </a:lnSpc>
              <a:spcBef>
                <a:spcPts val="1200"/>
              </a:spcBef>
              <a:spcAft>
                <a:spcPts val="0"/>
              </a:spcAft>
              <a:buClr>
                <a:schemeClr val="dk2"/>
              </a:buClr>
              <a:buSzPts val="2000"/>
              <a:buChar char="■"/>
            </a:pPr>
            <a:r>
              <a:rPr lang="en-US"/>
              <a:t>Feature Extraction</a:t>
            </a:r>
            <a:endParaRPr/>
          </a:p>
          <a:p>
            <a:pPr indent="-384048" lvl="1" marL="914400" rtl="0" algn="l">
              <a:lnSpc>
                <a:spcPct val="84000"/>
              </a:lnSpc>
              <a:spcBef>
                <a:spcPts val="700"/>
              </a:spcBef>
              <a:spcAft>
                <a:spcPts val="0"/>
              </a:spcAft>
              <a:buClr>
                <a:schemeClr val="dk2"/>
              </a:buClr>
              <a:buSzPts val="2000"/>
              <a:buChar char="–"/>
            </a:pPr>
            <a:r>
              <a:rPr lang="en-US"/>
              <a:t>MFCCs</a:t>
            </a:r>
            <a:endParaRPr/>
          </a:p>
          <a:p>
            <a:pPr indent="-384048" lvl="1" marL="914400" rtl="0" algn="l">
              <a:lnSpc>
                <a:spcPct val="84000"/>
              </a:lnSpc>
              <a:spcBef>
                <a:spcPts val="700"/>
              </a:spcBef>
              <a:spcAft>
                <a:spcPts val="0"/>
              </a:spcAft>
              <a:buClr>
                <a:schemeClr val="dk2"/>
              </a:buClr>
              <a:buSzPts val="2000"/>
              <a:buChar char="–"/>
            </a:pPr>
            <a:r>
              <a:rPr lang="en-US"/>
              <a:t>Filter banks</a:t>
            </a:r>
            <a:endParaRPr/>
          </a:p>
          <a:p>
            <a:pPr indent="-384048" lvl="1" marL="914400" rtl="0" algn="l">
              <a:lnSpc>
                <a:spcPct val="84000"/>
              </a:lnSpc>
              <a:spcBef>
                <a:spcPts val="700"/>
              </a:spcBef>
              <a:spcAft>
                <a:spcPts val="0"/>
              </a:spcAft>
              <a:buClr>
                <a:schemeClr val="dk2"/>
              </a:buClr>
              <a:buSzPts val="2000"/>
              <a:buChar char="–"/>
            </a:pPr>
            <a:r>
              <a:rPr lang="en-US"/>
              <a:t>Other features</a:t>
            </a:r>
            <a:endParaRPr/>
          </a:p>
          <a:p>
            <a:pPr indent="-257048" lvl="0" marL="384048" rtl="0" algn="l">
              <a:lnSpc>
                <a:spcPct val="84000"/>
              </a:lnSpc>
              <a:spcBef>
                <a:spcPts val="1200"/>
              </a:spcBef>
              <a:spcAft>
                <a:spcPts val="0"/>
              </a:spcAft>
              <a:buClr>
                <a:schemeClr val="dk2"/>
              </a:buClr>
              <a:buSzPts val="20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0"/>
          <p:cNvSpPr txBox="1"/>
          <p:nvPr>
            <p:ph type="title"/>
          </p:nvPr>
        </p:nvSpPr>
        <p:spPr>
          <a:xfrm>
            <a:off x="573769" y="1301361"/>
            <a:ext cx="7209728" cy="2852737"/>
          </a:xfrm>
          <a:prstGeom prst="rect">
            <a:avLst/>
          </a:prstGeom>
          <a:noFill/>
          <a:ln>
            <a:noFill/>
          </a:ln>
        </p:spPr>
        <p:txBody>
          <a:bodyPr anchorCtr="0" anchor="b" bIns="45700" lIns="91425" spcFirstLastPara="1" rIns="91425" wrap="square" tIns="45700">
            <a:normAutofit/>
          </a:bodyPr>
          <a:lstStyle/>
          <a:p>
            <a:pPr indent="0" lvl="0" marL="0" rtl="1" algn="r">
              <a:lnSpc>
                <a:spcPct val="89000"/>
              </a:lnSpc>
              <a:spcBef>
                <a:spcPts val="0"/>
              </a:spcBef>
              <a:spcAft>
                <a:spcPts val="0"/>
              </a:spcAft>
              <a:buClr>
                <a:schemeClr val="lt2"/>
              </a:buClr>
              <a:buSzPts val="6000"/>
              <a:buFont typeface="Libre Franklin"/>
              <a:buNone/>
            </a:pPr>
            <a:r>
              <a:t/>
            </a:r>
            <a:endParaRPr/>
          </a:p>
        </p:txBody>
      </p:sp>
      <p:sp>
        <p:nvSpPr>
          <p:cNvPr descr="Image result for fourier" id="230" name="Google Shape;230;p20"/>
          <p:cNvSpPr txBox="1"/>
          <p:nvPr>
            <p:ph idx="1" type="body"/>
          </p:nvPr>
        </p:nvSpPr>
        <p:spPr>
          <a:xfrm>
            <a:off x="573769" y="4216328"/>
            <a:ext cx="7209728" cy="1143324"/>
          </a:xfrm>
          <a:prstGeom prst="rect">
            <a:avLst/>
          </a:prstGeom>
          <a:noFill/>
          <a:ln>
            <a:noFill/>
          </a:ln>
        </p:spPr>
        <p:txBody>
          <a:bodyPr anchorCtr="0" anchor="t" bIns="45700" lIns="91425" spcFirstLastPara="1" rIns="91425" wrap="square" tIns="45700">
            <a:normAutofit/>
          </a:bodyPr>
          <a:lstStyle/>
          <a:p>
            <a:pPr indent="0" lvl="0" marL="0" rtl="1" algn="r">
              <a:lnSpc>
                <a:spcPct val="112000"/>
              </a:lnSpc>
              <a:spcBef>
                <a:spcPts val="0"/>
              </a:spcBef>
              <a:spcAft>
                <a:spcPts val="0"/>
              </a:spcAft>
              <a:buClr>
                <a:schemeClr val="lt2"/>
              </a:buClr>
              <a:buSzPts val="1800"/>
              <a:buNone/>
            </a:pPr>
            <a:r>
              <a:t/>
            </a:r>
            <a:endParaRPr/>
          </a:p>
        </p:txBody>
      </p:sp>
      <p:pic>
        <p:nvPicPr>
          <p:cNvPr descr="Image result for fourier" id="231" name="Google Shape;231;p20"/>
          <p:cNvPicPr preferRelativeResize="0"/>
          <p:nvPr/>
        </p:nvPicPr>
        <p:blipFill rotWithShape="1">
          <a:blip r:embed="rId3">
            <a:alphaModFix/>
          </a:blip>
          <a:srcRect b="0" l="0" r="0" t="0"/>
          <a:stretch/>
        </p:blipFill>
        <p:spPr>
          <a:xfrm>
            <a:off x="0" y="-27384"/>
            <a:ext cx="9144000" cy="7620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1"/>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Fourier</a:t>
            </a:r>
            <a:endParaRPr/>
          </a:p>
        </p:txBody>
      </p:sp>
      <p:pic>
        <p:nvPicPr>
          <p:cNvPr id="237" name="Google Shape;237;p21"/>
          <p:cNvPicPr preferRelativeResize="0"/>
          <p:nvPr/>
        </p:nvPicPr>
        <p:blipFill rotWithShape="1">
          <a:blip r:embed="rId3">
            <a:alphaModFix/>
          </a:blip>
          <a:srcRect b="0" l="0" r="0" t="0"/>
          <a:stretch/>
        </p:blipFill>
        <p:spPr>
          <a:xfrm>
            <a:off x="2915816" y="4437112"/>
            <a:ext cx="3582318" cy="884147"/>
          </a:xfrm>
          <a:prstGeom prst="rect">
            <a:avLst/>
          </a:prstGeom>
          <a:noFill/>
          <a:ln>
            <a:noFill/>
          </a:ln>
        </p:spPr>
      </p:pic>
      <p:pic>
        <p:nvPicPr>
          <p:cNvPr id="238" name="Google Shape;238;p21"/>
          <p:cNvPicPr preferRelativeResize="0"/>
          <p:nvPr/>
        </p:nvPicPr>
        <p:blipFill rotWithShape="1">
          <a:blip r:embed="rId4">
            <a:alphaModFix/>
          </a:blip>
          <a:srcRect b="0" l="0" r="0" t="0"/>
          <a:stretch/>
        </p:blipFill>
        <p:spPr>
          <a:xfrm>
            <a:off x="1558507" y="1825179"/>
            <a:ext cx="6685901" cy="17478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2"/>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Fourier</a:t>
            </a:r>
            <a:endParaRPr/>
          </a:p>
        </p:txBody>
      </p:sp>
      <p:sp>
        <p:nvSpPr>
          <p:cNvPr id="244" name="Google Shape;244;p22"/>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Periodic functions:</a:t>
            </a:r>
            <a:endParaRPr/>
          </a:p>
        </p:txBody>
      </p:sp>
      <p:pic>
        <p:nvPicPr>
          <p:cNvPr id="245" name="Google Shape;245;p22"/>
          <p:cNvPicPr preferRelativeResize="0"/>
          <p:nvPr/>
        </p:nvPicPr>
        <p:blipFill rotWithShape="1">
          <a:blip r:embed="rId3">
            <a:alphaModFix/>
          </a:blip>
          <a:srcRect b="0" l="0" r="0" t="0"/>
          <a:stretch/>
        </p:blipFill>
        <p:spPr>
          <a:xfrm>
            <a:off x="971600" y="3495315"/>
            <a:ext cx="7776864" cy="1229829"/>
          </a:xfrm>
          <a:prstGeom prst="rect">
            <a:avLst/>
          </a:prstGeom>
          <a:noFill/>
          <a:ln>
            <a:noFill/>
          </a:ln>
        </p:spPr>
      </p:pic>
      <p:pic>
        <p:nvPicPr>
          <p:cNvPr id="246" name="Google Shape;246;p22"/>
          <p:cNvPicPr preferRelativeResize="0"/>
          <p:nvPr/>
        </p:nvPicPr>
        <p:blipFill rotWithShape="1">
          <a:blip r:embed="rId4">
            <a:alphaModFix/>
          </a:blip>
          <a:srcRect b="0" l="0" r="0" t="0"/>
          <a:stretch/>
        </p:blipFill>
        <p:spPr>
          <a:xfrm>
            <a:off x="3182017" y="5733256"/>
            <a:ext cx="3637139" cy="1080120"/>
          </a:xfrm>
          <a:prstGeom prst="rect">
            <a:avLst/>
          </a:prstGeom>
          <a:noFill/>
          <a:ln>
            <a:noFill/>
          </a:ln>
        </p:spPr>
      </p:pic>
      <p:pic>
        <p:nvPicPr>
          <p:cNvPr id="247" name="Google Shape;247;p22"/>
          <p:cNvPicPr preferRelativeResize="0"/>
          <p:nvPr/>
        </p:nvPicPr>
        <p:blipFill rotWithShape="1">
          <a:blip r:embed="rId5">
            <a:alphaModFix/>
          </a:blip>
          <a:srcRect b="0" l="0" r="0" t="0"/>
          <a:stretch/>
        </p:blipFill>
        <p:spPr>
          <a:xfrm>
            <a:off x="3146748" y="4725144"/>
            <a:ext cx="3725312" cy="1080120"/>
          </a:xfrm>
          <a:prstGeom prst="rect">
            <a:avLst/>
          </a:prstGeom>
          <a:noFill/>
          <a:ln>
            <a:noFill/>
          </a:ln>
        </p:spPr>
      </p:pic>
      <p:pic>
        <p:nvPicPr>
          <p:cNvPr id="248" name="Google Shape;248;p22"/>
          <p:cNvPicPr preferRelativeResize="0"/>
          <p:nvPr/>
        </p:nvPicPr>
        <p:blipFill rotWithShape="1">
          <a:blip r:embed="rId6">
            <a:alphaModFix/>
          </a:blip>
          <a:srcRect b="0" l="0" r="0" t="0"/>
          <a:stretch/>
        </p:blipFill>
        <p:spPr>
          <a:xfrm>
            <a:off x="7020977" y="2116315"/>
            <a:ext cx="1468055" cy="866047"/>
          </a:xfrm>
          <a:prstGeom prst="rect">
            <a:avLst/>
          </a:prstGeom>
          <a:noFill/>
          <a:ln>
            <a:noFill/>
          </a:ln>
        </p:spPr>
      </p:pic>
      <p:pic>
        <p:nvPicPr>
          <p:cNvPr id="249" name="Google Shape;249;p22"/>
          <p:cNvPicPr preferRelativeResize="0"/>
          <p:nvPr/>
        </p:nvPicPr>
        <p:blipFill rotWithShape="1">
          <a:blip r:embed="rId7">
            <a:alphaModFix/>
          </a:blip>
          <a:srcRect b="0" l="0" r="0" t="0"/>
          <a:stretch/>
        </p:blipFill>
        <p:spPr>
          <a:xfrm>
            <a:off x="3707904" y="2193074"/>
            <a:ext cx="3020140" cy="65986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3"/>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Fourier</a:t>
            </a:r>
            <a:endParaRPr/>
          </a:p>
        </p:txBody>
      </p:sp>
      <p:pic>
        <p:nvPicPr>
          <p:cNvPr descr="https://upload.wikimedia.org/wikipedia/commons/7/72/Fourier_transform_time_and_frequency_domains_%28small%29.gif" id="255" name="Google Shape;255;p23"/>
          <p:cNvPicPr preferRelativeResize="0"/>
          <p:nvPr/>
        </p:nvPicPr>
        <p:blipFill rotWithShape="1">
          <a:blip r:embed="rId3">
            <a:alphaModFix/>
          </a:blip>
          <a:srcRect b="0" l="0" r="0" t="0"/>
          <a:stretch/>
        </p:blipFill>
        <p:spPr>
          <a:xfrm>
            <a:off x="1691680" y="1460473"/>
            <a:ext cx="6408712" cy="512697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Fourier</a:t>
            </a:r>
            <a:endParaRPr/>
          </a:p>
        </p:txBody>
      </p:sp>
      <p:pic>
        <p:nvPicPr>
          <p:cNvPr descr="https://upload.wikimedia.org/wikipedia/commons/8/8b/Fourier_transform_-_time_shifted_signal.gif" id="261" name="Google Shape;261;p24"/>
          <p:cNvPicPr preferRelativeResize="0"/>
          <p:nvPr/>
        </p:nvPicPr>
        <p:blipFill rotWithShape="1">
          <a:blip r:embed="rId3">
            <a:alphaModFix/>
          </a:blip>
          <a:srcRect b="0" l="0" r="0" t="0"/>
          <a:stretch/>
        </p:blipFill>
        <p:spPr>
          <a:xfrm>
            <a:off x="1619672" y="1484784"/>
            <a:ext cx="6465912" cy="517272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2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 Sound Nature</a:t>
            </a:r>
            <a:endParaRPr/>
          </a:p>
        </p:txBody>
      </p:sp>
      <p:pic>
        <p:nvPicPr>
          <p:cNvPr id="267" name="Google Shape;267;p25"/>
          <p:cNvPicPr preferRelativeResize="0"/>
          <p:nvPr/>
        </p:nvPicPr>
        <p:blipFill rotWithShape="1">
          <a:blip r:embed="rId3">
            <a:alphaModFix/>
          </a:blip>
          <a:srcRect b="0" l="0" r="0" t="0"/>
          <a:stretch/>
        </p:blipFill>
        <p:spPr>
          <a:xfrm>
            <a:off x="1187624" y="1404342"/>
            <a:ext cx="7128792" cy="2664296"/>
          </a:xfrm>
          <a:prstGeom prst="rect">
            <a:avLst/>
          </a:prstGeom>
          <a:noFill/>
          <a:ln>
            <a:noFill/>
          </a:ln>
        </p:spPr>
      </p:pic>
      <p:pic>
        <p:nvPicPr>
          <p:cNvPr id="268" name="Google Shape;268;p25"/>
          <p:cNvPicPr preferRelativeResize="0"/>
          <p:nvPr/>
        </p:nvPicPr>
        <p:blipFill rotWithShape="1">
          <a:blip r:embed="rId4">
            <a:alphaModFix/>
          </a:blip>
          <a:srcRect b="0" l="0" r="0" t="0"/>
          <a:stretch/>
        </p:blipFill>
        <p:spPr>
          <a:xfrm>
            <a:off x="3601219" y="4272639"/>
            <a:ext cx="2301602" cy="1029082"/>
          </a:xfrm>
          <a:prstGeom prst="rect">
            <a:avLst/>
          </a:prstGeom>
          <a:noFill/>
          <a:ln>
            <a:noFill/>
          </a:ln>
        </p:spPr>
      </p:pic>
      <p:pic>
        <p:nvPicPr>
          <p:cNvPr descr="https://upload.wikimedia.org/wikipedia/commons/5/5c/Standing_waves_on_a_string.gif" id="269" name="Google Shape;269;p25"/>
          <p:cNvPicPr preferRelativeResize="0"/>
          <p:nvPr/>
        </p:nvPicPr>
        <p:blipFill rotWithShape="1">
          <a:blip r:embed="rId5">
            <a:alphaModFix/>
          </a:blip>
          <a:srcRect b="0" l="0" r="0" t="0"/>
          <a:stretch/>
        </p:blipFill>
        <p:spPr>
          <a:xfrm>
            <a:off x="1979712" y="1404342"/>
            <a:ext cx="5599788" cy="527313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26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6"/>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 Sound Nature</a:t>
            </a:r>
            <a:endParaRPr/>
          </a:p>
        </p:txBody>
      </p:sp>
      <p:pic>
        <p:nvPicPr>
          <p:cNvPr descr="D:\Documents\העבודות שלי\בר אילן\שנה ג'\סמסטר ב'\סמינר\הסמינר שלי\תמונות\wind.jpg" id="275" name="Google Shape;275;p26"/>
          <p:cNvPicPr preferRelativeResize="0"/>
          <p:nvPr/>
        </p:nvPicPr>
        <p:blipFill rotWithShape="1">
          <a:blip r:embed="rId3">
            <a:alphaModFix/>
          </a:blip>
          <a:srcRect b="0" l="0" r="0" t="0"/>
          <a:stretch/>
        </p:blipFill>
        <p:spPr>
          <a:xfrm>
            <a:off x="2843808" y="2348880"/>
            <a:ext cx="4104456" cy="4342941"/>
          </a:xfrm>
          <a:prstGeom prst="rect">
            <a:avLst/>
          </a:prstGeom>
          <a:noFill/>
          <a:ln>
            <a:noFill/>
          </a:ln>
        </p:spPr>
      </p:pic>
      <p:pic>
        <p:nvPicPr>
          <p:cNvPr id="276" name="Google Shape;276;p26"/>
          <p:cNvPicPr preferRelativeResize="0"/>
          <p:nvPr/>
        </p:nvPicPr>
        <p:blipFill rotWithShape="1">
          <a:blip r:embed="rId4">
            <a:alphaModFix/>
          </a:blip>
          <a:srcRect b="0" l="0" r="0" t="0"/>
          <a:stretch/>
        </p:blipFill>
        <p:spPr>
          <a:xfrm>
            <a:off x="3791136" y="1355415"/>
            <a:ext cx="2209800" cy="904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7"/>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 Sound Nature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573769" y="1301361"/>
            <a:ext cx="7209728" cy="2852737"/>
          </a:xfrm>
          <a:prstGeom prst="rect">
            <a:avLst/>
          </a:prstGeom>
          <a:noFill/>
          <a:ln>
            <a:noFill/>
          </a:ln>
        </p:spPr>
        <p:txBody>
          <a:bodyPr anchorCtr="0" anchor="b" bIns="45700" lIns="91425" spcFirstLastPara="1" rIns="91425" wrap="square" tIns="45700">
            <a:normAutofit/>
          </a:bodyPr>
          <a:lstStyle/>
          <a:p>
            <a:pPr indent="0" lvl="0" marL="0" rtl="1" algn="r">
              <a:lnSpc>
                <a:spcPct val="89000"/>
              </a:lnSpc>
              <a:spcBef>
                <a:spcPts val="0"/>
              </a:spcBef>
              <a:spcAft>
                <a:spcPts val="0"/>
              </a:spcAft>
              <a:buClr>
                <a:schemeClr val="lt2"/>
              </a:buClr>
              <a:buSzPts val="6000"/>
              <a:buFont typeface="Libre Franklin"/>
              <a:buNone/>
            </a:pPr>
            <a:r>
              <a:rPr lang="en-US"/>
              <a:t>SOUND SIGNAL</a:t>
            </a:r>
            <a:endParaRPr/>
          </a:p>
        </p:txBody>
      </p:sp>
      <p:sp>
        <p:nvSpPr>
          <p:cNvPr id="287" name="Google Shape;287;p28"/>
          <p:cNvSpPr txBox="1"/>
          <p:nvPr>
            <p:ph idx="1" type="body"/>
          </p:nvPr>
        </p:nvSpPr>
        <p:spPr>
          <a:xfrm>
            <a:off x="573769" y="4216328"/>
            <a:ext cx="7209728" cy="1143324"/>
          </a:xfrm>
          <a:prstGeom prst="rect">
            <a:avLst/>
          </a:prstGeom>
          <a:noFill/>
          <a:ln>
            <a:noFill/>
          </a:ln>
        </p:spPr>
        <p:txBody>
          <a:bodyPr anchorCtr="0" anchor="t" bIns="45700" lIns="91425" spcFirstLastPara="1" rIns="91425" wrap="square" tIns="45700">
            <a:normAutofit/>
          </a:bodyPr>
          <a:lstStyle/>
          <a:p>
            <a:pPr indent="0" lvl="0" marL="0" rtl="1" algn="r">
              <a:lnSpc>
                <a:spcPct val="112000"/>
              </a:lnSpc>
              <a:spcBef>
                <a:spcPts val="0"/>
              </a:spcBef>
              <a:spcAft>
                <a:spcPts val="0"/>
              </a:spcAft>
              <a:buClr>
                <a:schemeClr val="lt2"/>
              </a:buClr>
              <a:buSzPts val="18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2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Sampling</a:t>
            </a:r>
            <a:endParaRPr/>
          </a:p>
        </p:txBody>
      </p:sp>
      <p:sp>
        <p:nvSpPr>
          <p:cNvPr id="293" name="Google Shape;293;p29"/>
          <p:cNvSpPr txBox="1"/>
          <p:nvPr>
            <p:ph idx="1" type="body"/>
          </p:nvPr>
        </p:nvSpPr>
        <p:spPr>
          <a:xfrm>
            <a:off x="1028700" y="183737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Sampling rate  </a:t>
            </a:r>
            <a:endParaRPr/>
          </a:p>
          <a:p>
            <a:pPr indent="-384048" lvl="0" marL="384048" rtl="0" algn="l">
              <a:lnSpc>
                <a:spcPct val="94000"/>
              </a:lnSpc>
              <a:spcBef>
                <a:spcPts val="1200"/>
              </a:spcBef>
              <a:spcAft>
                <a:spcPts val="0"/>
              </a:spcAft>
              <a:buClr>
                <a:schemeClr val="dk2"/>
              </a:buClr>
              <a:buSzPts val="2000"/>
              <a:buChar char="■"/>
            </a:pPr>
            <a:r>
              <a:rPr lang="en-US"/>
              <a:t>Bit depth – Controls most of the SNR</a:t>
            </a:r>
            <a:endParaRPr/>
          </a:p>
          <a:p>
            <a:pPr indent="-384048" lvl="0" marL="384048" rtl="0" algn="l">
              <a:lnSpc>
                <a:spcPct val="94000"/>
              </a:lnSpc>
              <a:spcBef>
                <a:spcPts val="1200"/>
              </a:spcBef>
              <a:spcAft>
                <a:spcPts val="0"/>
              </a:spcAft>
              <a:buClr>
                <a:schemeClr val="dk2"/>
              </a:buClr>
              <a:buSzPts val="2000"/>
              <a:buChar char="■"/>
            </a:pPr>
            <a:r>
              <a:rPr lang="en-US"/>
              <a:t>DATA</a:t>
            </a:r>
            <a:endParaRPr/>
          </a:p>
          <a:p>
            <a:pPr indent="-384048" lvl="1" marL="914400" rtl="0" algn="l">
              <a:lnSpc>
                <a:spcPct val="94000"/>
              </a:lnSpc>
              <a:spcBef>
                <a:spcPts val="700"/>
              </a:spcBef>
              <a:spcAft>
                <a:spcPts val="0"/>
              </a:spcAft>
              <a:buClr>
                <a:schemeClr val="dk2"/>
              </a:buClr>
              <a:buSzPts val="2000"/>
              <a:buChar char="–"/>
            </a:pPr>
            <a:r>
              <a:rPr lang="en-US"/>
              <a:t>Sampling rate of 44.1 [KHz]</a:t>
            </a:r>
            <a:endParaRPr/>
          </a:p>
          <a:p>
            <a:pPr indent="-384048" lvl="1" marL="914400" rtl="0" algn="l">
              <a:lnSpc>
                <a:spcPct val="94000"/>
              </a:lnSpc>
              <a:spcBef>
                <a:spcPts val="700"/>
              </a:spcBef>
              <a:spcAft>
                <a:spcPts val="0"/>
              </a:spcAft>
              <a:buClr>
                <a:schemeClr val="dk2"/>
              </a:buClr>
              <a:buSzPts val="2000"/>
              <a:buChar char="–"/>
            </a:pPr>
            <a:r>
              <a:rPr lang="en-US"/>
              <a:t>16-bit Resolution</a:t>
            </a:r>
            <a:endParaRPr/>
          </a:p>
          <a:p>
            <a:pPr indent="-384048" lvl="1" marL="914400" rtl="0" algn="l">
              <a:lnSpc>
                <a:spcPct val="94000"/>
              </a:lnSpc>
              <a:spcBef>
                <a:spcPts val="700"/>
              </a:spcBef>
              <a:spcAft>
                <a:spcPts val="0"/>
              </a:spcAft>
              <a:buClr>
                <a:schemeClr val="dk2"/>
              </a:buClr>
              <a:buSzPts val="2000"/>
              <a:buChar char="–"/>
            </a:pPr>
            <a:r>
              <a:rPr lang="en-US"/>
              <a:t>2 channels for Stereo</a:t>
            </a:r>
            <a:endParaRPr/>
          </a:p>
          <a:p>
            <a:pPr indent="-384048" lvl="1" marL="914400" rtl="0" algn="l">
              <a:lnSpc>
                <a:spcPct val="94000"/>
              </a:lnSpc>
              <a:spcBef>
                <a:spcPts val="700"/>
              </a:spcBef>
              <a:spcAft>
                <a:spcPts val="0"/>
              </a:spcAft>
              <a:buClr>
                <a:schemeClr val="dk2"/>
              </a:buClr>
              <a:buSzPts val="2000"/>
              <a:buChar char="–"/>
            </a:pPr>
            <a:r>
              <a:rPr b="1" lang="en-US"/>
              <a:t>88,200 integers per second</a:t>
            </a:r>
            <a:endParaRPr b="1"/>
          </a:p>
          <a:p>
            <a:pPr indent="-257048" lvl="0" marL="384048" rtl="0" algn="l">
              <a:lnSpc>
                <a:spcPct val="94000"/>
              </a:lnSpc>
              <a:spcBef>
                <a:spcPts val="1200"/>
              </a:spcBef>
              <a:spcAft>
                <a:spcPts val="0"/>
              </a:spcAft>
              <a:buClr>
                <a:schemeClr val="dk2"/>
              </a:buClr>
              <a:buSzPts val="2000"/>
              <a:buNone/>
            </a:pPr>
            <a:r>
              <a:t/>
            </a:r>
            <a:endParaRPr/>
          </a:p>
        </p:txBody>
      </p:sp>
      <p:pic>
        <p:nvPicPr>
          <p:cNvPr id="294" name="Google Shape;294;p29"/>
          <p:cNvPicPr preferRelativeResize="0"/>
          <p:nvPr/>
        </p:nvPicPr>
        <p:blipFill rotWithShape="1">
          <a:blip r:embed="rId3">
            <a:alphaModFix/>
          </a:blip>
          <a:srcRect b="0" l="0" r="0" t="0"/>
          <a:stretch/>
        </p:blipFill>
        <p:spPr>
          <a:xfrm>
            <a:off x="3204027" y="1844824"/>
            <a:ext cx="409575" cy="390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3"/>
          <p:cNvSpPr txBox="1"/>
          <p:nvPr>
            <p:ph type="title"/>
          </p:nvPr>
        </p:nvSpPr>
        <p:spPr>
          <a:xfrm>
            <a:off x="573769" y="1301361"/>
            <a:ext cx="7209728" cy="2852737"/>
          </a:xfrm>
          <a:prstGeom prst="rect">
            <a:avLst/>
          </a:prstGeom>
          <a:noFill/>
          <a:ln>
            <a:noFill/>
          </a:ln>
        </p:spPr>
        <p:txBody>
          <a:bodyPr anchorCtr="0" anchor="b" bIns="45700" lIns="91425" spcFirstLastPara="1" rIns="91425" wrap="square" tIns="45700">
            <a:normAutofit/>
          </a:bodyPr>
          <a:lstStyle/>
          <a:p>
            <a:pPr indent="0" lvl="0" marL="0" rtl="1" algn="r">
              <a:lnSpc>
                <a:spcPct val="89000"/>
              </a:lnSpc>
              <a:spcBef>
                <a:spcPts val="0"/>
              </a:spcBef>
              <a:spcAft>
                <a:spcPts val="0"/>
              </a:spcAft>
              <a:buClr>
                <a:schemeClr val="lt2"/>
              </a:buClr>
              <a:buSzPts val="6000"/>
              <a:buFont typeface="Libre Franklin"/>
              <a:buNone/>
            </a:pPr>
            <a:r>
              <a:rPr lang="en-US"/>
              <a:t>WHY?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0"/>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Sampling</a:t>
            </a:r>
            <a:endParaRPr/>
          </a:p>
        </p:txBody>
      </p:sp>
      <p:sp>
        <p:nvSpPr>
          <p:cNvPr id="300" name="Google Shape;300;p30"/>
          <p:cNvSpPr/>
          <p:nvPr/>
        </p:nvSpPr>
        <p:spPr>
          <a:xfrm>
            <a:off x="3050833" y="5340252"/>
            <a:ext cx="3156634" cy="92333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5400" u="none" cap="none" strike="noStrike">
                <a:solidFill>
                  <a:srgbClr val="FF0000"/>
                </a:solidFill>
                <a:latin typeface="Libre Franklin"/>
                <a:ea typeface="Libre Franklin"/>
                <a:cs typeface="Libre Franklin"/>
                <a:sym typeface="Libre Franklin"/>
              </a:rPr>
              <a:t>Aliasing !! </a:t>
            </a:r>
            <a:endParaRPr b="1" i="0" sz="5400" u="none" cap="none" strike="noStrike">
              <a:solidFill>
                <a:srgbClr val="FF0000"/>
              </a:solidFill>
              <a:latin typeface="Libre Franklin"/>
              <a:ea typeface="Libre Franklin"/>
              <a:cs typeface="Libre Franklin"/>
              <a:sym typeface="Libre Franklin"/>
            </a:endParaRPr>
          </a:p>
        </p:txBody>
      </p:sp>
      <p:pic>
        <p:nvPicPr>
          <p:cNvPr descr="5: An example of aliasing in the time domain. The two signals have the same values at the sampling instants, although their frequencies are different. The actual signal is higher than twice the sampling frequency and is consequently aliased to the absolute difference between the signal frequency and the integer multiple of the sampling rate closest to the signal frequency. From Ifeachor and Jervis (1993).Â " id="301" name="Google Shape;301;p30"/>
          <p:cNvPicPr preferRelativeResize="0"/>
          <p:nvPr/>
        </p:nvPicPr>
        <p:blipFill rotWithShape="1">
          <a:blip r:embed="rId3">
            <a:alphaModFix/>
          </a:blip>
          <a:srcRect b="0" l="0" r="0" t="0"/>
          <a:stretch/>
        </p:blipFill>
        <p:spPr>
          <a:xfrm>
            <a:off x="827584" y="1844824"/>
            <a:ext cx="8096250" cy="30861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1"/>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Sampling</a:t>
            </a:r>
            <a:endParaRPr/>
          </a:p>
        </p:txBody>
      </p:sp>
      <p:pic>
        <p:nvPicPr>
          <p:cNvPr descr="Image result for Aliasing" id="307" name="Google Shape;307;p31"/>
          <p:cNvPicPr preferRelativeResize="0"/>
          <p:nvPr/>
        </p:nvPicPr>
        <p:blipFill rotWithShape="1">
          <a:blip r:embed="rId3">
            <a:alphaModFix/>
          </a:blip>
          <a:srcRect b="0" l="0" r="0" t="0"/>
          <a:stretch/>
        </p:blipFill>
        <p:spPr>
          <a:xfrm>
            <a:off x="1114325" y="1440257"/>
            <a:ext cx="7586236" cy="5229103"/>
          </a:xfrm>
          <a:prstGeom prst="rect">
            <a:avLst/>
          </a:prstGeom>
          <a:noFill/>
          <a:ln>
            <a:noFill/>
          </a:ln>
        </p:spPr>
      </p:pic>
      <p:pic>
        <p:nvPicPr>
          <p:cNvPr descr="aliasng" id="308" name="Google Shape;308;p31"/>
          <p:cNvPicPr preferRelativeResize="0"/>
          <p:nvPr/>
        </p:nvPicPr>
        <p:blipFill rotWithShape="1">
          <a:blip r:embed="rId4">
            <a:alphaModFix/>
          </a:blip>
          <a:srcRect b="0" l="0" r="0" t="0"/>
          <a:stretch/>
        </p:blipFill>
        <p:spPr>
          <a:xfrm>
            <a:off x="680228" y="2171700"/>
            <a:ext cx="8212252" cy="33455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0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2"/>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Sampling</a:t>
            </a:r>
            <a:endParaRPr/>
          </a:p>
        </p:txBody>
      </p:sp>
      <p:sp>
        <p:nvSpPr>
          <p:cNvPr id="314" name="Google Shape;314;p32"/>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Sampled data </a:t>
            </a:r>
            <a:r>
              <a:rPr b="1" lang="en-US"/>
              <a:t>CAN</a:t>
            </a:r>
            <a:r>
              <a:rPr lang="en-US"/>
              <a:t> be Fully recoverd Sometimes</a:t>
            </a:r>
            <a:endParaRPr/>
          </a:p>
          <a:p>
            <a:pPr indent="-384048" lvl="0" marL="384048" rtl="0" algn="l">
              <a:lnSpc>
                <a:spcPct val="94000"/>
              </a:lnSpc>
              <a:spcBef>
                <a:spcPts val="1200"/>
              </a:spcBef>
              <a:spcAft>
                <a:spcPts val="0"/>
              </a:spcAft>
              <a:buClr>
                <a:schemeClr val="dk2"/>
              </a:buClr>
              <a:buSzPts val="2000"/>
              <a:buChar char="■"/>
            </a:pPr>
            <a:r>
              <a:rPr lang="en-US"/>
              <a:t> Imagine a Low Freq Signal:</a:t>
            </a:r>
            <a:endParaRPr/>
          </a:p>
        </p:txBody>
      </p:sp>
      <p:pic>
        <p:nvPicPr>
          <p:cNvPr id="315" name="Google Shape;315;p32"/>
          <p:cNvPicPr preferRelativeResize="0"/>
          <p:nvPr/>
        </p:nvPicPr>
        <p:blipFill rotWithShape="1">
          <a:blip r:embed="rId3">
            <a:alphaModFix/>
          </a:blip>
          <a:srcRect b="0" l="0" r="0" t="0"/>
          <a:stretch/>
        </p:blipFill>
        <p:spPr>
          <a:xfrm>
            <a:off x="1709737" y="3284984"/>
            <a:ext cx="6245015" cy="31683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3"/>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Sampling</a:t>
            </a:r>
            <a:endParaRPr/>
          </a:p>
        </p:txBody>
      </p:sp>
      <p:pic>
        <p:nvPicPr>
          <p:cNvPr descr="https://upload.wikimedia.org/wikipedia/commons/d/d5/AliasedSpectrum.png" id="321" name="Google Shape;321;p33"/>
          <p:cNvPicPr preferRelativeResize="0"/>
          <p:nvPr/>
        </p:nvPicPr>
        <p:blipFill rotWithShape="1">
          <a:blip r:embed="rId3">
            <a:alphaModFix/>
          </a:blip>
          <a:srcRect b="0" l="0" r="0" t="0"/>
          <a:stretch/>
        </p:blipFill>
        <p:spPr>
          <a:xfrm>
            <a:off x="1403648" y="1700808"/>
            <a:ext cx="7073479" cy="47979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Google Shape;326;p3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Nyquist Theorem</a:t>
            </a:r>
            <a:endParaRPr/>
          </a:p>
        </p:txBody>
      </p:sp>
      <p:pic>
        <p:nvPicPr>
          <p:cNvPr descr="https://upload.wikimedia.org/wikipedia/commons/thumb/1/1f/ReconstructFilter.png/1024px-ReconstructFilter.png" id="327" name="Google Shape;327;p34"/>
          <p:cNvPicPr preferRelativeResize="0"/>
          <p:nvPr/>
        </p:nvPicPr>
        <p:blipFill rotWithShape="1">
          <a:blip r:embed="rId3">
            <a:alphaModFix/>
          </a:blip>
          <a:srcRect b="0" l="0" r="0" t="0"/>
          <a:stretch/>
        </p:blipFill>
        <p:spPr>
          <a:xfrm>
            <a:off x="827584" y="1395958"/>
            <a:ext cx="8097485" cy="4752528"/>
          </a:xfrm>
          <a:prstGeom prst="rect">
            <a:avLst/>
          </a:prstGeom>
          <a:noFill/>
          <a:ln>
            <a:noFill/>
          </a:ln>
        </p:spPr>
      </p:pic>
      <p:pic>
        <p:nvPicPr>
          <p:cNvPr id="328" name="Google Shape;328;p34"/>
          <p:cNvPicPr preferRelativeResize="0"/>
          <p:nvPr/>
        </p:nvPicPr>
        <p:blipFill rotWithShape="1">
          <a:blip r:embed="rId4">
            <a:alphaModFix/>
          </a:blip>
          <a:srcRect b="0" l="0" r="0" t="0"/>
          <a:stretch/>
        </p:blipFill>
        <p:spPr>
          <a:xfrm>
            <a:off x="3851920" y="6093296"/>
            <a:ext cx="1884093" cy="71015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Relevant Frequencies</a:t>
            </a:r>
            <a:endParaRPr/>
          </a:p>
        </p:txBody>
      </p:sp>
      <p:sp>
        <p:nvSpPr>
          <p:cNvPr id="334" name="Google Shape;334;p35"/>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Humens can hear : 20[Hz] – 20,000 [Hz]</a:t>
            </a:r>
            <a:endParaRPr/>
          </a:p>
          <a:p>
            <a:pPr indent="-384048" lvl="1" marL="914400" rtl="0" algn="l">
              <a:lnSpc>
                <a:spcPct val="94000"/>
              </a:lnSpc>
              <a:spcBef>
                <a:spcPts val="700"/>
              </a:spcBef>
              <a:spcAft>
                <a:spcPts val="0"/>
              </a:spcAft>
              <a:buClr>
                <a:schemeClr val="dk2"/>
              </a:buClr>
              <a:buSzPts val="2000"/>
              <a:buChar char="–"/>
            </a:pPr>
            <a:r>
              <a:rPr lang="en-US"/>
              <a:t>Sampled – 44.1 ~ 48 [KHz]</a:t>
            </a:r>
            <a:endParaRPr/>
          </a:p>
          <a:p>
            <a:pPr indent="-384048" lvl="0" marL="384048" rtl="0" algn="l">
              <a:lnSpc>
                <a:spcPct val="94000"/>
              </a:lnSpc>
              <a:spcBef>
                <a:spcPts val="1200"/>
              </a:spcBef>
              <a:spcAft>
                <a:spcPts val="0"/>
              </a:spcAft>
              <a:buClr>
                <a:schemeClr val="dk2"/>
              </a:buClr>
              <a:buSzPts val="2000"/>
              <a:buChar char="■"/>
            </a:pPr>
            <a:r>
              <a:rPr lang="en-US"/>
              <a:t>Humens Speak at: 100[Hz] – 4,000[Hz]</a:t>
            </a:r>
            <a:endParaRPr/>
          </a:p>
          <a:p>
            <a:pPr indent="-384048" lvl="1" marL="914400" rtl="0" algn="l">
              <a:lnSpc>
                <a:spcPct val="94000"/>
              </a:lnSpc>
              <a:spcBef>
                <a:spcPts val="700"/>
              </a:spcBef>
              <a:spcAft>
                <a:spcPts val="0"/>
              </a:spcAft>
              <a:buClr>
                <a:schemeClr val="dk2"/>
              </a:buClr>
              <a:buSzPts val="2000"/>
              <a:buChar char="–"/>
            </a:pPr>
            <a:r>
              <a:rPr lang="en-US"/>
              <a:t>Sampled – 8 [KHz]</a:t>
            </a:r>
            <a:endParaRPr/>
          </a:p>
          <a:p>
            <a:pPr indent="-257048" lvl="0" marL="384048" rtl="0" algn="l">
              <a:lnSpc>
                <a:spcPct val="94000"/>
              </a:lnSpc>
              <a:spcBef>
                <a:spcPts val="1200"/>
              </a:spcBef>
              <a:spcAft>
                <a:spcPts val="0"/>
              </a:spcAft>
              <a:buClr>
                <a:schemeClr val="dk2"/>
              </a:buClr>
              <a:buSzPts val="20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6"/>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The World Of Acronyms</a:t>
            </a:r>
            <a:endParaRPr/>
          </a:p>
        </p:txBody>
      </p:sp>
      <p:sp>
        <p:nvSpPr>
          <p:cNvPr id="340" name="Google Shape;340;p36"/>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FT – Fourier Transform</a:t>
            </a:r>
            <a:endParaRPr/>
          </a:p>
          <a:p>
            <a:pPr indent="-384048" lvl="0" marL="384048" rtl="0" algn="l">
              <a:lnSpc>
                <a:spcPct val="94000"/>
              </a:lnSpc>
              <a:spcBef>
                <a:spcPts val="1200"/>
              </a:spcBef>
              <a:spcAft>
                <a:spcPts val="0"/>
              </a:spcAft>
              <a:buClr>
                <a:schemeClr val="dk2"/>
              </a:buClr>
              <a:buSzPts val="2000"/>
              <a:buChar char="■"/>
            </a:pPr>
            <a:r>
              <a:rPr lang="en-US"/>
              <a:t>DTFT – Discrete Time Fourier Transform</a:t>
            </a:r>
            <a:endParaRPr/>
          </a:p>
          <a:p>
            <a:pPr indent="-384048" lvl="0" marL="384048" rtl="0" algn="l">
              <a:lnSpc>
                <a:spcPct val="94000"/>
              </a:lnSpc>
              <a:spcBef>
                <a:spcPts val="1200"/>
              </a:spcBef>
              <a:spcAft>
                <a:spcPts val="0"/>
              </a:spcAft>
              <a:buClr>
                <a:schemeClr val="dk2"/>
              </a:buClr>
              <a:buSzPts val="2000"/>
              <a:buChar char="■"/>
            </a:pPr>
            <a:r>
              <a:rPr lang="en-US"/>
              <a:t>DFT – Discrete Fourier Transform</a:t>
            </a:r>
            <a:endParaRPr/>
          </a:p>
          <a:p>
            <a:pPr indent="-384048" lvl="0" marL="384048" rtl="0" algn="l">
              <a:lnSpc>
                <a:spcPct val="94000"/>
              </a:lnSpc>
              <a:spcBef>
                <a:spcPts val="1200"/>
              </a:spcBef>
              <a:spcAft>
                <a:spcPts val="0"/>
              </a:spcAft>
              <a:buClr>
                <a:schemeClr val="dk2"/>
              </a:buClr>
              <a:buSzPts val="2000"/>
              <a:buChar char="■"/>
            </a:pPr>
            <a:r>
              <a:rPr lang="en-US"/>
              <a:t>FFT – Fast Fourier Transform</a:t>
            </a:r>
            <a:endParaRPr/>
          </a:p>
          <a:p>
            <a:pPr indent="-384048" lvl="0" marL="384048" rtl="0" algn="l">
              <a:lnSpc>
                <a:spcPct val="94000"/>
              </a:lnSpc>
              <a:spcBef>
                <a:spcPts val="1200"/>
              </a:spcBef>
              <a:spcAft>
                <a:spcPts val="0"/>
              </a:spcAft>
              <a:buClr>
                <a:schemeClr val="dk2"/>
              </a:buClr>
              <a:buSzPts val="2000"/>
              <a:buChar char="■"/>
            </a:pPr>
            <a:r>
              <a:rPr lang="en-US"/>
              <a:t>STDFT – Short Time Discreate Fourier Transform</a:t>
            </a:r>
            <a:endParaRPr/>
          </a:p>
          <a:p>
            <a:pPr indent="-257048" lvl="0" marL="384048" rtl="0" algn="l">
              <a:lnSpc>
                <a:spcPct val="94000"/>
              </a:lnSpc>
              <a:spcBef>
                <a:spcPts val="1200"/>
              </a:spcBef>
              <a:spcAft>
                <a:spcPts val="0"/>
              </a:spcAft>
              <a:buClr>
                <a:schemeClr val="dk2"/>
              </a:buClr>
              <a:buSzPts val="20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7"/>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257048" lvl="0" marL="384048" rtl="1" algn="r">
              <a:lnSpc>
                <a:spcPct val="94000"/>
              </a:lnSpc>
              <a:spcBef>
                <a:spcPts val="0"/>
              </a:spcBef>
              <a:spcAft>
                <a:spcPts val="0"/>
              </a:spcAft>
              <a:buClr>
                <a:schemeClr val="dk2"/>
              </a:buClr>
              <a:buSzPts val="2000"/>
              <a:buNone/>
            </a:pPr>
            <a:r>
              <a:t/>
            </a:r>
            <a:endParaRPr/>
          </a:p>
        </p:txBody>
      </p:sp>
      <p:pic>
        <p:nvPicPr>
          <p:cNvPr id="346" name="Google Shape;346;p37"/>
          <p:cNvPicPr preferRelativeResize="0"/>
          <p:nvPr/>
        </p:nvPicPr>
        <p:blipFill rotWithShape="1">
          <a:blip r:embed="rId3">
            <a:alphaModFix/>
          </a:blip>
          <a:srcRect b="0" l="0" r="0" t="0"/>
          <a:stretch/>
        </p:blipFill>
        <p:spPr>
          <a:xfrm>
            <a:off x="0" y="620688"/>
            <a:ext cx="9144000" cy="5601395"/>
          </a:xfrm>
          <a:prstGeom prst="rect">
            <a:avLst/>
          </a:prstGeom>
          <a:noFill/>
          <a:ln>
            <a:noFill/>
          </a:ln>
        </p:spPr>
      </p:pic>
      <p:sp>
        <p:nvSpPr>
          <p:cNvPr id="347" name="Google Shape;347;p37"/>
          <p:cNvSpPr/>
          <p:nvPr/>
        </p:nvSpPr>
        <p:spPr>
          <a:xfrm>
            <a:off x="1835696" y="2132856"/>
            <a:ext cx="873957" cy="92333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5400" u="none" cap="none" strike="noStrike">
                <a:solidFill>
                  <a:srgbClr val="FF0000"/>
                </a:solidFill>
                <a:latin typeface="Libre Franklin"/>
                <a:ea typeface="Libre Franklin"/>
                <a:cs typeface="Libre Franklin"/>
                <a:sym typeface="Libre Franklin"/>
              </a:rPr>
              <a:t>FT</a:t>
            </a:r>
            <a:endParaRPr b="1" i="0" sz="5400" u="none" cap="none" strike="noStrike">
              <a:solidFill>
                <a:srgbClr val="FF0000"/>
              </a:solidFill>
              <a:latin typeface="Libre Franklin"/>
              <a:ea typeface="Libre Franklin"/>
              <a:cs typeface="Libre Franklin"/>
              <a:sym typeface="Libre Franklin"/>
            </a:endParaRPr>
          </a:p>
        </p:txBody>
      </p:sp>
      <p:sp>
        <p:nvSpPr>
          <p:cNvPr id="348" name="Google Shape;348;p37"/>
          <p:cNvSpPr/>
          <p:nvPr/>
        </p:nvSpPr>
        <p:spPr>
          <a:xfrm>
            <a:off x="1453603" y="6020544"/>
            <a:ext cx="1638141" cy="92333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5400" u="none" cap="none" strike="noStrike">
                <a:solidFill>
                  <a:srgbClr val="FF0000"/>
                </a:solidFill>
                <a:latin typeface="Libre Franklin"/>
                <a:ea typeface="Libre Franklin"/>
                <a:cs typeface="Libre Franklin"/>
                <a:sym typeface="Libre Franklin"/>
              </a:rPr>
              <a:t>DTFT</a:t>
            </a:r>
            <a:endParaRPr b="1" i="0" sz="5400" u="none" cap="none" strike="noStrike">
              <a:solidFill>
                <a:srgbClr val="FF0000"/>
              </a:solidFill>
              <a:latin typeface="Libre Franklin"/>
              <a:ea typeface="Libre Franklin"/>
              <a:cs typeface="Libre Franklin"/>
              <a:sym typeface="Libre Franklin"/>
            </a:endParaRPr>
          </a:p>
        </p:txBody>
      </p:sp>
      <p:sp>
        <p:nvSpPr>
          <p:cNvPr id="349" name="Google Shape;349;p37"/>
          <p:cNvSpPr/>
          <p:nvPr/>
        </p:nvSpPr>
        <p:spPr>
          <a:xfrm>
            <a:off x="6169832" y="6034062"/>
            <a:ext cx="1322798" cy="923330"/>
          </a:xfrm>
          <a:prstGeom prst="rect">
            <a:avLst/>
          </a:prstGeom>
          <a:noFill/>
          <a:ln>
            <a:noFill/>
          </a:ln>
        </p:spPr>
        <p:txBody>
          <a:bodyPr anchorCtr="0" anchor="t" bIns="45700" lIns="91425" spcFirstLastPara="1" rIns="91425" wrap="square" tIns="45700">
            <a:spAutoFit/>
          </a:bodyPr>
          <a:lstStyle/>
          <a:p>
            <a:pPr indent="0" lvl="0" marL="0" marR="0" rtl="1" algn="ctr">
              <a:spcBef>
                <a:spcPts val="0"/>
              </a:spcBef>
              <a:spcAft>
                <a:spcPts val="0"/>
              </a:spcAft>
              <a:buNone/>
            </a:pPr>
            <a:r>
              <a:rPr b="1" i="0" lang="en-US" sz="5400" u="none" cap="none" strike="noStrike">
                <a:solidFill>
                  <a:srgbClr val="FF0000"/>
                </a:solidFill>
                <a:latin typeface="Libre Franklin"/>
                <a:ea typeface="Libre Franklin"/>
                <a:cs typeface="Libre Franklin"/>
                <a:sym typeface="Libre Franklin"/>
              </a:rPr>
              <a:t>DFT</a:t>
            </a:r>
            <a:endParaRPr b="1" i="0" sz="5400" u="none" cap="none" strike="noStrike">
              <a:solidFill>
                <a:srgbClr val="FF0000"/>
              </a:solidFill>
              <a:latin typeface="Libre Franklin"/>
              <a:ea typeface="Libre Franklin"/>
              <a:cs typeface="Libre Franklin"/>
              <a:sym typeface="Libre Frankli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8"/>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DFT</a:t>
            </a:r>
            <a:endParaRPr/>
          </a:p>
        </p:txBody>
      </p:sp>
      <p:pic>
        <p:nvPicPr>
          <p:cNvPr id="355" name="Google Shape;355;p38"/>
          <p:cNvPicPr preferRelativeResize="0"/>
          <p:nvPr/>
        </p:nvPicPr>
        <p:blipFill rotWithShape="1">
          <a:blip r:embed="rId3">
            <a:alphaModFix/>
          </a:blip>
          <a:srcRect b="0" l="0" r="0" t="0"/>
          <a:stretch/>
        </p:blipFill>
        <p:spPr>
          <a:xfrm>
            <a:off x="2714467" y="2926974"/>
            <a:ext cx="4384411" cy="1493143"/>
          </a:xfrm>
          <a:prstGeom prst="rect">
            <a:avLst/>
          </a:prstGeom>
          <a:noFill/>
          <a:ln>
            <a:noFill/>
          </a:ln>
        </p:spPr>
      </p:pic>
      <p:pic>
        <p:nvPicPr>
          <p:cNvPr id="356" name="Google Shape;356;p38"/>
          <p:cNvPicPr preferRelativeResize="0"/>
          <p:nvPr/>
        </p:nvPicPr>
        <p:blipFill rotWithShape="1">
          <a:blip r:embed="rId4">
            <a:alphaModFix/>
          </a:blip>
          <a:srcRect b="0" l="0" r="0" t="0"/>
          <a:stretch/>
        </p:blipFill>
        <p:spPr>
          <a:xfrm>
            <a:off x="1134773" y="1695450"/>
            <a:ext cx="3771900" cy="447675"/>
          </a:xfrm>
          <a:prstGeom prst="rect">
            <a:avLst/>
          </a:prstGeom>
          <a:noFill/>
          <a:ln>
            <a:noFill/>
          </a:ln>
        </p:spPr>
      </p:pic>
      <p:pic>
        <p:nvPicPr>
          <p:cNvPr id="357" name="Google Shape;357;p38"/>
          <p:cNvPicPr preferRelativeResize="0"/>
          <p:nvPr/>
        </p:nvPicPr>
        <p:blipFill rotWithShape="1">
          <a:blip r:embed="rId5">
            <a:alphaModFix/>
          </a:blip>
          <a:srcRect b="0" l="0" r="0" t="0"/>
          <a:stretch/>
        </p:blipFill>
        <p:spPr>
          <a:xfrm>
            <a:off x="1134773" y="2285454"/>
            <a:ext cx="4086225" cy="476250"/>
          </a:xfrm>
          <a:prstGeom prst="rect">
            <a:avLst/>
          </a:prstGeom>
          <a:noFill/>
          <a:ln>
            <a:noFill/>
          </a:ln>
        </p:spPr>
      </p:pic>
      <p:pic>
        <p:nvPicPr>
          <p:cNvPr id="358" name="Google Shape;358;p38"/>
          <p:cNvPicPr preferRelativeResize="0"/>
          <p:nvPr/>
        </p:nvPicPr>
        <p:blipFill rotWithShape="1">
          <a:blip r:embed="rId6">
            <a:alphaModFix/>
          </a:blip>
          <a:srcRect b="0" l="0" r="0" t="0"/>
          <a:stretch/>
        </p:blipFill>
        <p:spPr>
          <a:xfrm>
            <a:off x="899592" y="4863097"/>
            <a:ext cx="8083998" cy="130220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DFT</a:t>
            </a:r>
            <a:endParaRPr/>
          </a:p>
        </p:txBody>
      </p:sp>
      <p:pic>
        <p:nvPicPr>
          <p:cNvPr id="364" name="Google Shape;364;p39"/>
          <p:cNvPicPr preferRelativeResize="0"/>
          <p:nvPr/>
        </p:nvPicPr>
        <p:blipFill rotWithShape="1">
          <a:blip r:embed="rId3">
            <a:alphaModFix/>
          </a:blip>
          <a:srcRect b="0" l="0" r="0" t="0"/>
          <a:stretch/>
        </p:blipFill>
        <p:spPr>
          <a:xfrm>
            <a:off x="1054911" y="1556792"/>
            <a:ext cx="7429500" cy="4619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Second Nature For Humans</a:t>
            </a:r>
            <a:endParaRPr/>
          </a:p>
        </p:txBody>
      </p:sp>
      <p:pic>
        <p:nvPicPr>
          <p:cNvPr descr="Image result for Awareness" id="131" name="Google Shape;131;p4"/>
          <p:cNvPicPr preferRelativeResize="0"/>
          <p:nvPr/>
        </p:nvPicPr>
        <p:blipFill rotWithShape="1">
          <a:blip r:embed="rId3">
            <a:alphaModFix/>
          </a:blip>
          <a:srcRect b="0" l="0" r="0" t="0"/>
          <a:stretch/>
        </p:blipFill>
        <p:spPr>
          <a:xfrm>
            <a:off x="2123728" y="1484784"/>
            <a:ext cx="4857056" cy="4857057"/>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0"/>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DFT</a:t>
            </a:r>
            <a:endParaRPr/>
          </a:p>
        </p:txBody>
      </p:sp>
      <p:pic>
        <p:nvPicPr>
          <p:cNvPr id="370" name="Google Shape;370;p40"/>
          <p:cNvPicPr preferRelativeResize="0"/>
          <p:nvPr/>
        </p:nvPicPr>
        <p:blipFill rotWithShape="1">
          <a:blip r:embed="rId3">
            <a:alphaModFix/>
          </a:blip>
          <a:srcRect b="0" l="0" r="0" t="0"/>
          <a:stretch/>
        </p:blipFill>
        <p:spPr>
          <a:xfrm>
            <a:off x="1037445" y="1628800"/>
            <a:ext cx="7704856" cy="475656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1"/>
          <p:cNvSpPr txBox="1"/>
          <p:nvPr>
            <p:ph type="title"/>
          </p:nvPr>
        </p:nvSpPr>
        <p:spPr>
          <a:xfrm>
            <a:off x="573769" y="1301361"/>
            <a:ext cx="7209728" cy="2852737"/>
          </a:xfrm>
          <a:prstGeom prst="rect">
            <a:avLst/>
          </a:prstGeom>
          <a:noFill/>
          <a:ln>
            <a:noFill/>
          </a:ln>
        </p:spPr>
        <p:txBody>
          <a:bodyPr anchorCtr="0" anchor="b" bIns="45700" lIns="91425" spcFirstLastPara="1" rIns="91425" wrap="square" tIns="45700">
            <a:normAutofit/>
          </a:bodyPr>
          <a:lstStyle/>
          <a:p>
            <a:pPr indent="0" lvl="0" marL="0" rtl="1" algn="r">
              <a:lnSpc>
                <a:spcPct val="89000"/>
              </a:lnSpc>
              <a:spcBef>
                <a:spcPts val="0"/>
              </a:spcBef>
              <a:spcAft>
                <a:spcPts val="0"/>
              </a:spcAft>
              <a:buClr>
                <a:schemeClr val="lt2"/>
              </a:buClr>
              <a:buSzPts val="6000"/>
              <a:buFont typeface="Libre Franklin"/>
              <a:buNone/>
            </a:pPr>
            <a:r>
              <a:rPr lang="en-US"/>
              <a:t>FEATURE EXTRACTION</a:t>
            </a:r>
            <a:endParaRPr/>
          </a:p>
        </p:txBody>
      </p:sp>
      <p:sp>
        <p:nvSpPr>
          <p:cNvPr id="376" name="Google Shape;376;p41"/>
          <p:cNvSpPr txBox="1"/>
          <p:nvPr>
            <p:ph idx="1" type="body"/>
          </p:nvPr>
        </p:nvSpPr>
        <p:spPr>
          <a:xfrm>
            <a:off x="573769" y="4216328"/>
            <a:ext cx="7209728" cy="1143324"/>
          </a:xfrm>
          <a:prstGeom prst="rect">
            <a:avLst/>
          </a:prstGeom>
          <a:noFill/>
          <a:ln>
            <a:noFill/>
          </a:ln>
        </p:spPr>
        <p:txBody>
          <a:bodyPr anchorCtr="0" anchor="t" bIns="45700" lIns="91425" spcFirstLastPara="1" rIns="91425" wrap="square" tIns="45700">
            <a:normAutofit/>
          </a:bodyPr>
          <a:lstStyle/>
          <a:p>
            <a:pPr indent="0" lvl="0" marL="0" rtl="1" algn="r">
              <a:lnSpc>
                <a:spcPct val="112000"/>
              </a:lnSpc>
              <a:spcBef>
                <a:spcPts val="0"/>
              </a:spcBef>
              <a:spcAft>
                <a:spcPts val="0"/>
              </a:spcAft>
              <a:buClr>
                <a:schemeClr val="lt2"/>
              </a:buClr>
              <a:buSzPts val="18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42"/>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Common Features</a:t>
            </a:r>
            <a:endParaRPr/>
          </a:p>
        </p:txBody>
      </p:sp>
      <p:sp>
        <p:nvSpPr>
          <p:cNvPr id="382" name="Google Shape;382;p42"/>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Spectral Features</a:t>
            </a:r>
            <a:endParaRPr/>
          </a:p>
          <a:p>
            <a:pPr indent="-384048" lvl="1" marL="914400" rtl="0" algn="l">
              <a:lnSpc>
                <a:spcPct val="94000"/>
              </a:lnSpc>
              <a:spcBef>
                <a:spcPts val="700"/>
              </a:spcBef>
              <a:spcAft>
                <a:spcPts val="0"/>
              </a:spcAft>
              <a:buClr>
                <a:schemeClr val="dk2"/>
              </a:buClr>
              <a:buSzPts val="2000"/>
              <a:buChar char="–"/>
            </a:pPr>
            <a:r>
              <a:rPr lang="en-US"/>
              <a:t>Spectral Centroid</a:t>
            </a:r>
            <a:endParaRPr/>
          </a:p>
          <a:p>
            <a:pPr indent="-384048" lvl="1" marL="914400" rtl="0" algn="l">
              <a:lnSpc>
                <a:spcPct val="94000"/>
              </a:lnSpc>
              <a:spcBef>
                <a:spcPts val="700"/>
              </a:spcBef>
              <a:spcAft>
                <a:spcPts val="0"/>
              </a:spcAft>
              <a:buClr>
                <a:schemeClr val="dk2"/>
              </a:buClr>
              <a:buSzPts val="2000"/>
              <a:buChar char="–"/>
            </a:pPr>
            <a:r>
              <a:rPr lang="en-US"/>
              <a:t>Spectral Rolloff</a:t>
            </a:r>
            <a:endParaRPr/>
          </a:p>
          <a:p>
            <a:pPr indent="-384048" lvl="1" marL="914400" rtl="0" algn="l">
              <a:lnSpc>
                <a:spcPct val="94000"/>
              </a:lnSpc>
              <a:spcBef>
                <a:spcPts val="700"/>
              </a:spcBef>
              <a:spcAft>
                <a:spcPts val="0"/>
              </a:spcAft>
              <a:buClr>
                <a:schemeClr val="dk2"/>
              </a:buClr>
              <a:buSzPts val="2100"/>
              <a:buChar char="–"/>
            </a:pPr>
            <a:r>
              <a:rPr lang="en-US" sz="2100"/>
              <a:t>Chroma Frequencies</a:t>
            </a:r>
            <a:endParaRPr/>
          </a:p>
          <a:p>
            <a:pPr indent="-384048" lvl="1" marL="914400" rtl="0" algn="l">
              <a:lnSpc>
                <a:spcPct val="94000"/>
              </a:lnSpc>
              <a:spcBef>
                <a:spcPts val="700"/>
              </a:spcBef>
              <a:spcAft>
                <a:spcPts val="0"/>
              </a:spcAft>
              <a:buClr>
                <a:schemeClr val="dk2"/>
              </a:buClr>
              <a:buSzPts val="2100"/>
              <a:buChar char="–"/>
            </a:pPr>
            <a:r>
              <a:rPr lang="en-US" sz="2100"/>
              <a:t>GammaTone Log Energies  </a:t>
            </a:r>
            <a:endParaRPr sz="2100"/>
          </a:p>
          <a:p>
            <a:pPr indent="-384048" lvl="1" marL="914400" rtl="0" algn="l">
              <a:lnSpc>
                <a:spcPct val="94000"/>
              </a:lnSpc>
              <a:spcBef>
                <a:spcPts val="700"/>
              </a:spcBef>
              <a:spcAft>
                <a:spcPts val="0"/>
              </a:spcAft>
              <a:buClr>
                <a:schemeClr val="dk2"/>
              </a:buClr>
              <a:buSzPts val="2100"/>
              <a:buChar char="–"/>
            </a:pPr>
            <a:r>
              <a:rPr i="0" lang="en-US" sz="2100"/>
              <a:t>Filter Banks</a:t>
            </a:r>
            <a:endParaRPr i="0" sz="2100"/>
          </a:p>
          <a:p>
            <a:pPr indent="-384048" lvl="1" marL="914400" rtl="0" algn="l">
              <a:lnSpc>
                <a:spcPct val="94000"/>
              </a:lnSpc>
              <a:spcBef>
                <a:spcPts val="700"/>
              </a:spcBef>
              <a:spcAft>
                <a:spcPts val="0"/>
              </a:spcAft>
              <a:buClr>
                <a:schemeClr val="dk2"/>
              </a:buClr>
              <a:buSzPts val="2000"/>
              <a:buChar char="–"/>
            </a:pPr>
            <a:r>
              <a:rPr lang="en-US"/>
              <a:t>MFCCs</a:t>
            </a:r>
            <a:endParaRPr/>
          </a:p>
          <a:p>
            <a:pPr indent="-384048" lvl="0" marL="384048" rtl="0" algn="l">
              <a:lnSpc>
                <a:spcPct val="94000"/>
              </a:lnSpc>
              <a:spcBef>
                <a:spcPts val="1200"/>
              </a:spcBef>
              <a:spcAft>
                <a:spcPts val="0"/>
              </a:spcAft>
              <a:buClr>
                <a:schemeClr val="dk2"/>
              </a:buClr>
              <a:buSzPts val="2000"/>
              <a:buChar char="■"/>
            </a:pPr>
            <a:r>
              <a:rPr lang="en-US"/>
              <a:t>Power related Features</a:t>
            </a:r>
            <a:endParaRPr/>
          </a:p>
          <a:p>
            <a:pPr indent="-384048" lvl="0" marL="384048" rtl="0" algn="l">
              <a:lnSpc>
                <a:spcPct val="94000"/>
              </a:lnSpc>
              <a:spcBef>
                <a:spcPts val="1200"/>
              </a:spcBef>
              <a:spcAft>
                <a:spcPts val="0"/>
              </a:spcAft>
              <a:buClr>
                <a:schemeClr val="dk2"/>
              </a:buClr>
              <a:buSzPts val="2000"/>
              <a:buChar char="■"/>
            </a:pPr>
            <a:r>
              <a:rPr lang="en-US"/>
              <a:t>Zero Crossing Rate (ZCR)</a:t>
            </a:r>
            <a:endParaRPr/>
          </a:p>
          <a:p>
            <a:pPr indent="-257048" lvl="0" marL="384048" rtl="0" algn="l">
              <a:lnSpc>
                <a:spcPct val="94000"/>
              </a:lnSpc>
              <a:spcBef>
                <a:spcPts val="1200"/>
              </a:spcBef>
              <a:spcAft>
                <a:spcPts val="0"/>
              </a:spcAft>
              <a:buClr>
                <a:schemeClr val="dk2"/>
              </a:buClr>
              <a:buSzPts val="2000"/>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43"/>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Common Features</a:t>
            </a:r>
            <a:endParaRPr/>
          </a:p>
        </p:txBody>
      </p:sp>
      <p:sp>
        <p:nvSpPr>
          <p:cNvPr id="388" name="Google Shape;388;p43"/>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Spectral Features</a:t>
            </a:r>
            <a:endParaRPr/>
          </a:p>
          <a:p>
            <a:pPr indent="-384048" lvl="1" marL="914400" rtl="0" algn="l">
              <a:lnSpc>
                <a:spcPct val="94000"/>
              </a:lnSpc>
              <a:spcBef>
                <a:spcPts val="700"/>
              </a:spcBef>
              <a:spcAft>
                <a:spcPts val="0"/>
              </a:spcAft>
              <a:buClr>
                <a:schemeClr val="dk2"/>
              </a:buClr>
              <a:buSzPts val="2000"/>
              <a:buChar char="–"/>
            </a:pPr>
            <a:r>
              <a:rPr lang="en-US"/>
              <a:t>Spectral Centroid</a:t>
            </a:r>
            <a:endParaRPr/>
          </a:p>
          <a:p>
            <a:pPr indent="-384048" lvl="1" marL="914400" rtl="0" algn="l">
              <a:lnSpc>
                <a:spcPct val="94000"/>
              </a:lnSpc>
              <a:spcBef>
                <a:spcPts val="700"/>
              </a:spcBef>
              <a:spcAft>
                <a:spcPts val="0"/>
              </a:spcAft>
              <a:buClr>
                <a:schemeClr val="dk2"/>
              </a:buClr>
              <a:buSzPts val="2000"/>
              <a:buChar char="–"/>
            </a:pPr>
            <a:r>
              <a:rPr lang="en-US"/>
              <a:t>Spectral Rolloff</a:t>
            </a:r>
            <a:endParaRPr/>
          </a:p>
          <a:p>
            <a:pPr indent="-384048" lvl="1" marL="914400" rtl="0" algn="l">
              <a:lnSpc>
                <a:spcPct val="94000"/>
              </a:lnSpc>
              <a:spcBef>
                <a:spcPts val="700"/>
              </a:spcBef>
              <a:spcAft>
                <a:spcPts val="0"/>
              </a:spcAft>
              <a:buClr>
                <a:schemeClr val="dk2"/>
              </a:buClr>
              <a:buSzPts val="2100"/>
              <a:buChar char="–"/>
            </a:pPr>
            <a:r>
              <a:rPr lang="en-US" sz="2100"/>
              <a:t>Chroma Frequencies</a:t>
            </a:r>
            <a:endParaRPr/>
          </a:p>
          <a:p>
            <a:pPr indent="-384048" lvl="1" marL="914400" rtl="0" algn="l">
              <a:lnSpc>
                <a:spcPct val="94000"/>
              </a:lnSpc>
              <a:spcBef>
                <a:spcPts val="700"/>
              </a:spcBef>
              <a:spcAft>
                <a:spcPts val="0"/>
              </a:spcAft>
              <a:buClr>
                <a:schemeClr val="dk2"/>
              </a:buClr>
              <a:buSzPts val="2100"/>
              <a:buChar char="–"/>
            </a:pPr>
            <a:r>
              <a:rPr lang="en-US" sz="2100"/>
              <a:t>GammaTone Log Energies  </a:t>
            </a:r>
            <a:endParaRPr sz="2100"/>
          </a:p>
          <a:p>
            <a:pPr indent="-384048" lvl="1" marL="914400" rtl="0" algn="l">
              <a:lnSpc>
                <a:spcPct val="94000"/>
              </a:lnSpc>
              <a:spcBef>
                <a:spcPts val="700"/>
              </a:spcBef>
              <a:spcAft>
                <a:spcPts val="0"/>
              </a:spcAft>
              <a:buClr>
                <a:schemeClr val="dk2"/>
              </a:buClr>
              <a:buSzPts val="2100"/>
              <a:buChar char="–"/>
            </a:pPr>
            <a:r>
              <a:rPr b="1" i="0" lang="en-US" sz="2100"/>
              <a:t>Filter Banks</a:t>
            </a:r>
            <a:endParaRPr b="1" i="0" sz="2100"/>
          </a:p>
          <a:p>
            <a:pPr indent="-384048" lvl="1" marL="914400" rtl="0" algn="l">
              <a:lnSpc>
                <a:spcPct val="94000"/>
              </a:lnSpc>
              <a:spcBef>
                <a:spcPts val="700"/>
              </a:spcBef>
              <a:spcAft>
                <a:spcPts val="0"/>
              </a:spcAft>
              <a:buClr>
                <a:schemeClr val="dk2"/>
              </a:buClr>
              <a:buSzPts val="2000"/>
              <a:buChar char="–"/>
            </a:pPr>
            <a:r>
              <a:rPr b="1" lang="en-US"/>
              <a:t>MFCCs</a:t>
            </a:r>
            <a:endParaRPr/>
          </a:p>
          <a:p>
            <a:pPr indent="-384048" lvl="0" marL="384048" rtl="0" algn="l">
              <a:lnSpc>
                <a:spcPct val="94000"/>
              </a:lnSpc>
              <a:spcBef>
                <a:spcPts val="1200"/>
              </a:spcBef>
              <a:spcAft>
                <a:spcPts val="0"/>
              </a:spcAft>
              <a:buClr>
                <a:schemeClr val="dk2"/>
              </a:buClr>
              <a:buSzPts val="2000"/>
              <a:buChar char="■"/>
            </a:pPr>
            <a:r>
              <a:rPr lang="en-US"/>
              <a:t>Power related Features</a:t>
            </a:r>
            <a:endParaRPr/>
          </a:p>
          <a:p>
            <a:pPr indent="-384048" lvl="0" marL="384048" rtl="0" algn="l">
              <a:lnSpc>
                <a:spcPct val="94000"/>
              </a:lnSpc>
              <a:spcBef>
                <a:spcPts val="1200"/>
              </a:spcBef>
              <a:spcAft>
                <a:spcPts val="0"/>
              </a:spcAft>
              <a:buClr>
                <a:schemeClr val="dk2"/>
              </a:buClr>
              <a:buSzPts val="2000"/>
              <a:buChar char="■"/>
            </a:pPr>
            <a:r>
              <a:rPr lang="en-US"/>
              <a:t>Zero Crossing Rate (ZCR)</a:t>
            </a:r>
            <a:endParaRPr/>
          </a:p>
          <a:p>
            <a:pPr indent="-257048" lvl="0" marL="384048" rtl="0" algn="l">
              <a:lnSpc>
                <a:spcPct val="94000"/>
              </a:lnSpc>
              <a:spcBef>
                <a:spcPts val="1200"/>
              </a:spcBef>
              <a:spcAft>
                <a:spcPts val="0"/>
              </a:spcAft>
              <a:buClr>
                <a:schemeClr val="dk2"/>
              </a:buClr>
              <a:buSzPts val="20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4"/>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Mimicking the Ear</a:t>
            </a:r>
            <a:endParaRPr/>
          </a:p>
        </p:txBody>
      </p:sp>
      <p:sp>
        <p:nvSpPr>
          <p:cNvPr id="394" name="Google Shape;394;p44"/>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Our Ears perform Quasi-Stationary Frequency analysis</a:t>
            </a:r>
            <a:endParaRPr/>
          </a:p>
          <a:p>
            <a:pPr indent="-384048" lvl="0" marL="384048" rtl="0" algn="l">
              <a:lnSpc>
                <a:spcPct val="94000"/>
              </a:lnSpc>
              <a:spcBef>
                <a:spcPts val="1200"/>
              </a:spcBef>
              <a:spcAft>
                <a:spcPts val="0"/>
              </a:spcAft>
              <a:buClr>
                <a:schemeClr val="dk2"/>
              </a:buClr>
              <a:buSzPts val="2000"/>
              <a:buChar char="■"/>
            </a:pPr>
            <a:r>
              <a:rPr lang="en-US"/>
              <a:t>Our Ears volume sensitivity depends upon frequency</a:t>
            </a:r>
            <a:endParaRPr/>
          </a:p>
          <a:p>
            <a:pPr indent="-384048" lvl="0" marL="384048" rtl="0" algn="l">
              <a:lnSpc>
                <a:spcPct val="94000"/>
              </a:lnSpc>
              <a:spcBef>
                <a:spcPts val="1200"/>
              </a:spcBef>
              <a:spcAft>
                <a:spcPts val="0"/>
              </a:spcAft>
              <a:buClr>
                <a:schemeClr val="dk2"/>
              </a:buClr>
              <a:buSzPts val="2000"/>
              <a:buChar char="■"/>
            </a:pPr>
            <a:r>
              <a:rPr lang="en-US"/>
              <a:t>Our Ears frequency scale is nonlinear</a:t>
            </a:r>
            <a:endParaRPr/>
          </a:p>
          <a:p>
            <a:pPr indent="-257048" lvl="0" marL="384048" rtl="0" algn="l">
              <a:lnSpc>
                <a:spcPct val="94000"/>
              </a:lnSpc>
              <a:spcBef>
                <a:spcPts val="1200"/>
              </a:spcBef>
              <a:spcAft>
                <a:spcPts val="0"/>
              </a:spcAft>
              <a:buClr>
                <a:schemeClr val="dk2"/>
              </a:buClr>
              <a:buSzPts val="20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The Cochlea </a:t>
            </a:r>
            <a:endParaRPr/>
          </a:p>
        </p:txBody>
      </p:sp>
      <p:pic>
        <p:nvPicPr>
          <p:cNvPr descr="Schematic of the cochlea, and the layout of hair cells along the basilar membrane, arranged in a linear order. [Student.britannica.com, 2008]." id="400" name="Google Shape;400;p45"/>
          <p:cNvPicPr preferRelativeResize="0"/>
          <p:nvPr/>
        </p:nvPicPr>
        <p:blipFill rotWithShape="1">
          <a:blip r:embed="rId3">
            <a:alphaModFix/>
          </a:blip>
          <a:srcRect b="0" l="0" r="0" t="0"/>
          <a:stretch/>
        </p:blipFill>
        <p:spPr>
          <a:xfrm>
            <a:off x="876685" y="1772816"/>
            <a:ext cx="7943787" cy="444852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6"/>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Spectrogram</a:t>
            </a:r>
            <a:endParaRPr/>
          </a:p>
        </p:txBody>
      </p:sp>
      <p:pic>
        <p:nvPicPr>
          <p:cNvPr descr="Image result for spectrogram" id="406" name="Google Shape;406;p46"/>
          <p:cNvPicPr preferRelativeResize="0"/>
          <p:nvPr/>
        </p:nvPicPr>
        <p:blipFill rotWithShape="1">
          <a:blip r:embed="rId3">
            <a:alphaModFix/>
          </a:blip>
          <a:srcRect b="0" l="0" r="0" t="0"/>
          <a:stretch/>
        </p:blipFill>
        <p:spPr>
          <a:xfrm>
            <a:off x="755576" y="1556792"/>
            <a:ext cx="8096250" cy="49434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7"/>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Spectrogram</a:t>
            </a:r>
            <a:endParaRPr/>
          </a:p>
        </p:txBody>
      </p:sp>
      <p:pic>
        <p:nvPicPr>
          <p:cNvPr descr="Image result for spectrogram" id="412" name="Google Shape;412;p47"/>
          <p:cNvPicPr preferRelativeResize="0"/>
          <p:nvPr/>
        </p:nvPicPr>
        <p:blipFill rotWithShape="1">
          <a:blip r:embed="rId3">
            <a:alphaModFix/>
          </a:blip>
          <a:srcRect b="0" l="0" r="0" t="0"/>
          <a:stretch/>
        </p:blipFill>
        <p:spPr>
          <a:xfrm>
            <a:off x="755576" y="2133581"/>
            <a:ext cx="8063607" cy="4535779"/>
          </a:xfrm>
          <a:prstGeom prst="rect">
            <a:avLst/>
          </a:prstGeom>
          <a:noFill/>
          <a:ln>
            <a:noFill/>
          </a:ln>
        </p:spPr>
      </p:pic>
      <p:sp>
        <p:nvSpPr>
          <p:cNvPr id="413" name="Google Shape;413;p47"/>
          <p:cNvSpPr txBox="1"/>
          <p:nvPr>
            <p:ph idx="1" type="body"/>
          </p:nvPr>
        </p:nvSpPr>
        <p:spPr>
          <a:xfrm>
            <a:off x="1028700" y="16288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10~40 [ms] of a window for speech</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48"/>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Hamming Window</a:t>
            </a:r>
            <a:endParaRPr/>
          </a:p>
        </p:txBody>
      </p:sp>
      <p:pic>
        <p:nvPicPr>
          <p:cNvPr id="419" name="Google Shape;419;p48"/>
          <p:cNvPicPr preferRelativeResize="0"/>
          <p:nvPr/>
        </p:nvPicPr>
        <p:blipFill rotWithShape="1">
          <a:blip r:embed="rId3">
            <a:alphaModFix/>
          </a:blip>
          <a:srcRect b="0" l="0" r="0" t="0"/>
          <a:stretch/>
        </p:blipFill>
        <p:spPr>
          <a:xfrm>
            <a:off x="2771800" y="1340768"/>
            <a:ext cx="3995688" cy="725371"/>
          </a:xfrm>
          <a:prstGeom prst="rect">
            <a:avLst/>
          </a:prstGeom>
          <a:noFill/>
          <a:ln>
            <a:noFill/>
          </a:ln>
        </p:spPr>
      </p:pic>
      <p:pic>
        <p:nvPicPr>
          <p:cNvPr id="420" name="Google Shape;420;p48"/>
          <p:cNvPicPr preferRelativeResize="0"/>
          <p:nvPr/>
        </p:nvPicPr>
        <p:blipFill rotWithShape="1">
          <a:blip r:embed="rId4">
            <a:alphaModFix/>
          </a:blip>
          <a:srcRect b="0" l="0" r="0" t="0"/>
          <a:stretch/>
        </p:blipFill>
        <p:spPr>
          <a:xfrm>
            <a:off x="2183089" y="2171699"/>
            <a:ext cx="5269231" cy="460650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Mel Scale</a:t>
            </a:r>
            <a:endParaRPr/>
          </a:p>
        </p:txBody>
      </p:sp>
      <p:pic>
        <p:nvPicPr>
          <p:cNvPr descr="https://qph2.c7.quoracdn.net/main-qimg-82e96081b43df86392a5799de1828468" id="426" name="Google Shape;426;p49"/>
          <p:cNvPicPr preferRelativeResize="0"/>
          <p:nvPr>
            <p:ph idx="1" type="body"/>
          </p:nvPr>
        </p:nvPicPr>
        <p:blipFill rotWithShape="1">
          <a:blip r:embed="rId3">
            <a:alphaModFix/>
          </a:blip>
          <a:srcRect b="0" l="0" r="0" t="0"/>
          <a:stretch/>
        </p:blipFill>
        <p:spPr>
          <a:xfrm>
            <a:off x="1804877" y="1945357"/>
            <a:ext cx="5648546" cy="4912643"/>
          </a:xfrm>
          <a:prstGeom prst="rect">
            <a:avLst/>
          </a:prstGeom>
          <a:noFill/>
          <a:ln>
            <a:noFill/>
          </a:ln>
        </p:spPr>
      </p:pic>
      <p:pic>
        <p:nvPicPr>
          <p:cNvPr id="427" name="Google Shape;427;p49"/>
          <p:cNvPicPr preferRelativeResize="0"/>
          <p:nvPr/>
        </p:nvPicPr>
        <p:blipFill rotWithShape="1">
          <a:blip r:embed="rId4">
            <a:alphaModFix/>
          </a:blip>
          <a:srcRect b="0" l="0" r="0" t="0"/>
          <a:stretch/>
        </p:blipFill>
        <p:spPr>
          <a:xfrm>
            <a:off x="4932040" y="638175"/>
            <a:ext cx="3514725" cy="7905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5"/>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Second Nature For Humans</a:t>
            </a:r>
            <a:endParaRPr/>
          </a:p>
        </p:txBody>
      </p:sp>
      <p:pic>
        <p:nvPicPr>
          <p:cNvPr descr="Related image" id="137" name="Google Shape;137;p5"/>
          <p:cNvPicPr preferRelativeResize="0"/>
          <p:nvPr/>
        </p:nvPicPr>
        <p:blipFill rotWithShape="1">
          <a:blip r:embed="rId3">
            <a:alphaModFix/>
          </a:blip>
          <a:srcRect b="0" l="0" r="0" t="0"/>
          <a:stretch/>
        </p:blipFill>
        <p:spPr>
          <a:xfrm>
            <a:off x="899592" y="1489577"/>
            <a:ext cx="7564016" cy="504007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50"/>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Filter banks</a:t>
            </a:r>
            <a:endParaRPr/>
          </a:p>
        </p:txBody>
      </p:sp>
      <p:pic>
        <p:nvPicPr>
          <p:cNvPr id="433" name="Google Shape;433;p50"/>
          <p:cNvPicPr preferRelativeResize="0"/>
          <p:nvPr/>
        </p:nvPicPr>
        <p:blipFill rotWithShape="1">
          <a:blip r:embed="rId3">
            <a:alphaModFix/>
          </a:blip>
          <a:srcRect b="0" l="0" r="0" t="0"/>
          <a:stretch/>
        </p:blipFill>
        <p:spPr>
          <a:xfrm>
            <a:off x="0" y="1340768"/>
            <a:ext cx="9108504" cy="2476506"/>
          </a:xfrm>
          <a:prstGeom prst="rect">
            <a:avLst/>
          </a:prstGeom>
          <a:noFill/>
          <a:ln>
            <a:noFill/>
          </a:ln>
        </p:spPr>
      </p:pic>
      <p:pic>
        <p:nvPicPr>
          <p:cNvPr id="434" name="Google Shape;434;p50"/>
          <p:cNvPicPr preferRelativeResize="0"/>
          <p:nvPr/>
        </p:nvPicPr>
        <p:blipFill rotWithShape="1">
          <a:blip r:embed="rId4">
            <a:alphaModFix/>
          </a:blip>
          <a:srcRect b="0" l="0" r="0" t="0"/>
          <a:stretch/>
        </p:blipFill>
        <p:spPr>
          <a:xfrm>
            <a:off x="1963452" y="3789040"/>
            <a:ext cx="5181600" cy="29622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1"/>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MFCCs</a:t>
            </a:r>
            <a:endParaRPr/>
          </a:p>
        </p:txBody>
      </p:sp>
      <p:sp>
        <p:nvSpPr>
          <p:cNvPr id="440" name="Google Shape;440;p51"/>
          <p:cNvSpPr txBox="1"/>
          <p:nvPr>
            <p:ph idx="1" type="body"/>
          </p:nvPr>
        </p:nvSpPr>
        <p:spPr>
          <a:xfrm>
            <a:off x="1028700" y="2286000"/>
            <a:ext cx="7200900" cy="3581400"/>
          </a:xfrm>
          <a:prstGeom prst="rect">
            <a:avLst/>
          </a:prstGeom>
          <a:noFill/>
          <a:ln>
            <a:noFill/>
          </a:ln>
        </p:spPr>
        <p:txBody>
          <a:bodyPr anchorCtr="0" anchor="t" bIns="45700" lIns="91425" spcFirstLastPara="1" rIns="91425" wrap="square" tIns="45700">
            <a:normAutofit/>
          </a:bodyPr>
          <a:lstStyle/>
          <a:p>
            <a:pPr indent="-384048" lvl="0" marL="384048" rtl="0" algn="l">
              <a:lnSpc>
                <a:spcPct val="94000"/>
              </a:lnSpc>
              <a:spcBef>
                <a:spcPts val="0"/>
              </a:spcBef>
              <a:spcAft>
                <a:spcPts val="0"/>
              </a:spcAft>
              <a:buClr>
                <a:schemeClr val="dk2"/>
              </a:buClr>
              <a:buSzPts val="2000"/>
              <a:buChar char="■"/>
            </a:pPr>
            <a:r>
              <a:rPr lang="en-US"/>
              <a:t>Calculate the Spectrogram</a:t>
            </a:r>
            <a:endParaRPr/>
          </a:p>
          <a:p>
            <a:pPr indent="-384048" lvl="0" marL="384048" rtl="0" algn="l">
              <a:lnSpc>
                <a:spcPct val="94000"/>
              </a:lnSpc>
              <a:spcBef>
                <a:spcPts val="1200"/>
              </a:spcBef>
              <a:spcAft>
                <a:spcPts val="0"/>
              </a:spcAft>
              <a:buClr>
                <a:schemeClr val="dk2"/>
              </a:buClr>
              <a:buSzPts val="2000"/>
              <a:buChar char="■"/>
            </a:pPr>
            <a:r>
              <a:rPr lang="en-US"/>
              <a:t>Apply Mel Filters on the Spectrogram</a:t>
            </a:r>
            <a:endParaRPr/>
          </a:p>
          <a:p>
            <a:pPr indent="-384048" lvl="0" marL="384048" rtl="0" algn="l">
              <a:lnSpc>
                <a:spcPct val="94000"/>
              </a:lnSpc>
              <a:spcBef>
                <a:spcPts val="1200"/>
              </a:spcBef>
              <a:spcAft>
                <a:spcPts val="0"/>
              </a:spcAft>
              <a:buClr>
                <a:schemeClr val="dk2"/>
              </a:buClr>
              <a:buSzPts val="2000"/>
              <a:buChar char="■"/>
            </a:pPr>
            <a:r>
              <a:rPr lang="en-US"/>
              <a:t>Derive the DCT on each spectral time frame</a:t>
            </a:r>
            <a:endParaRPr/>
          </a:p>
          <a:p>
            <a:pPr indent="-384048" lvl="0" marL="384048" rtl="0" algn="l">
              <a:lnSpc>
                <a:spcPct val="94000"/>
              </a:lnSpc>
              <a:spcBef>
                <a:spcPts val="1200"/>
              </a:spcBef>
              <a:spcAft>
                <a:spcPts val="0"/>
              </a:spcAft>
              <a:buClr>
                <a:schemeClr val="dk2"/>
              </a:buClr>
              <a:buSzPts val="2000"/>
              <a:buChar char="■"/>
            </a:pPr>
            <a:r>
              <a:rPr lang="en-US"/>
              <a:t>Take the lowest 12 values</a:t>
            </a:r>
            <a:endParaRPr/>
          </a:p>
        </p:txBody>
      </p:sp>
      <p:pic>
        <p:nvPicPr>
          <p:cNvPr descr="Image result for recipe" id="441" name="Google Shape;441;p51"/>
          <p:cNvPicPr preferRelativeResize="0"/>
          <p:nvPr/>
        </p:nvPicPr>
        <p:blipFill rotWithShape="1">
          <a:blip r:embed="rId3">
            <a:alphaModFix/>
          </a:blip>
          <a:srcRect b="0" l="0" r="0" t="0"/>
          <a:stretch/>
        </p:blipFill>
        <p:spPr>
          <a:xfrm>
            <a:off x="6269573" y="-27384"/>
            <a:ext cx="2842445" cy="3672409"/>
          </a:xfrm>
          <a:prstGeom prst="rect">
            <a:avLst/>
          </a:prstGeom>
          <a:noFill/>
          <a:ln>
            <a:noFill/>
          </a:ln>
        </p:spPr>
      </p:pic>
      <p:pic>
        <p:nvPicPr>
          <p:cNvPr id="442" name="Google Shape;442;p51"/>
          <p:cNvPicPr preferRelativeResize="0"/>
          <p:nvPr/>
        </p:nvPicPr>
        <p:blipFill rotWithShape="1">
          <a:blip r:embed="rId4">
            <a:alphaModFix/>
          </a:blip>
          <a:srcRect b="0" l="0" r="0" t="0"/>
          <a:stretch/>
        </p:blipFill>
        <p:spPr>
          <a:xfrm>
            <a:off x="2627784" y="4077072"/>
            <a:ext cx="4047381" cy="25972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pic>
        <p:nvPicPr>
          <p:cNvPr descr="Image result for questions?" id="447" name="Google Shape;447;p52"/>
          <p:cNvPicPr preferRelativeResize="0"/>
          <p:nvPr/>
        </p:nvPicPr>
        <p:blipFill rotWithShape="1">
          <a:blip r:embed="rId3">
            <a:alphaModFix/>
          </a:blip>
          <a:srcRect b="0" l="0" r="0" t="0"/>
          <a:stretch/>
        </p:blipFill>
        <p:spPr>
          <a:xfrm>
            <a:off x="1115616" y="1347192"/>
            <a:ext cx="7334250" cy="381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6"/>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Second Nature For Humans</a:t>
            </a:r>
            <a:endParaRPr/>
          </a:p>
        </p:txBody>
      </p:sp>
      <p:pic>
        <p:nvPicPr>
          <p:cNvPr descr="Related image" id="143" name="Google Shape;143;p6"/>
          <p:cNvPicPr preferRelativeResize="0"/>
          <p:nvPr/>
        </p:nvPicPr>
        <p:blipFill rotWithShape="1">
          <a:blip r:embed="rId3">
            <a:alphaModFix/>
          </a:blip>
          <a:srcRect b="0" l="0" r="0" t="0"/>
          <a:stretch/>
        </p:blipFill>
        <p:spPr>
          <a:xfrm>
            <a:off x="755576" y="1484784"/>
            <a:ext cx="7568407" cy="50405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7"/>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Second Nature For Humans</a:t>
            </a:r>
            <a:endParaRPr/>
          </a:p>
        </p:txBody>
      </p:sp>
      <p:pic>
        <p:nvPicPr>
          <p:cNvPr descr="Image result for Toad" id="149" name="Google Shape;149;p7"/>
          <p:cNvPicPr preferRelativeResize="0"/>
          <p:nvPr/>
        </p:nvPicPr>
        <p:blipFill rotWithShape="1">
          <a:blip r:embed="rId3">
            <a:alphaModFix/>
          </a:blip>
          <a:srcRect b="0" l="0" r="0" t="0"/>
          <a:stretch/>
        </p:blipFill>
        <p:spPr>
          <a:xfrm>
            <a:off x="971600" y="1340768"/>
            <a:ext cx="7200800" cy="53387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8"/>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Second Nature For Humans</a:t>
            </a:r>
            <a:endParaRPr/>
          </a:p>
        </p:txBody>
      </p:sp>
      <p:pic>
        <p:nvPicPr>
          <p:cNvPr descr="Image result for Cocktail problem" id="155" name="Google Shape;155;p8"/>
          <p:cNvPicPr preferRelativeResize="0"/>
          <p:nvPr/>
        </p:nvPicPr>
        <p:blipFill rotWithShape="1">
          <a:blip r:embed="rId3">
            <a:alphaModFix/>
          </a:blip>
          <a:srcRect b="0" l="0" r="0" t="0"/>
          <a:stretch/>
        </p:blipFill>
        <p:spPr>
          <a:xfrm>
            <a:off x="1187624" y="1484784"/>
            <a:ext cx="7128792" cy="47525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9"/>
          <p:cNvSpPr txBox="1"/>
          <p:nvPr>
            <p:ph type="title"/>
          </p:nvPr>
        </p:nvSpPr>
        <p:spPr>
          <a:xfrm>
            <a:off x="1028700" y="685800"/>
            <a:ext cx="7200900" cy="1485900"/>
          </a:xfrm>
          <a:prstGeom prst="rect">
            <a:avLst/>
          </a:prstGeom>
          <a:noFill/>
          <a:ln>
            <a:noFill/>
          </a:ln>
        </p:spPr>
        <p:txBody>
          <a:bodyPr anchorCtr="0" anchor="t" bIns="45700" lIns="91425" spcFirstLastPara="1" rIns="91425" wrap="square" tIns="45700">
            <a:normAutofit/>
          </a:bodyPr>
          <a:lstStyle/>
          <a:p>
            <a:pPr indent="0" lvl="0" marL="0" rtl="1" algn="l">
              <a:lnSpc>
                <a:spcPct val="89000"/>
              </a:lnSpc>
              <a:spcBef>
                <a:spcPts val="0"/>
              </a:spcBef>
              <a:spcAft>
                <a:spcPts val="0"/>
              </a:spcAft>
              <a:buClr>
                <a:schemeClr val="dk2"/>
              </a:buClr>
              <a:buSzPts val="4400"/>
              <a:buFont typeface="Libre Franklin"/>
              <a:buNone/>
            </a:pPr>
            <a:r>
              <a:rPr lang="en-US"/>
              <a:t>Second Nature For Humans</a:t>
            </a:r>
            <a:endParaRPr/>
          </a:p>
        </p:txBody>
      </p:sp>
      <p:pic>
        <p:nvPicPr>
          <p:cNvPr descr="Related image" id="161" name="Google Shape;161;p9"/>
          <p:cNvPicPr preferRelativeResize="0"/>
          <p:nvPr/>
        </p:nvPicPr>
        <p:blipFill rotWithShape="1">
          <a:blip r:embed="rId3">
            <a:alphaModFix/>
          </a:blip>
          <a:srcRect b="0" l="0" r="0" t="0"/>
          <a:stretch/>
        </p:blipFill>
        <p:spPr>
          <a:xfrm>
            <a:off x="827584" y="1772816"/>
            <a:ext cx="8048328" cy="451055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2019-04-01T20:25:50Z</dcterms:created>
  <dc:creator>Amit</dc:creator>
</cp:coreProperties>
</file>